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5" r:id="rId6"/>
    <p:sldId id="271" r:id="rId7"/>
    <p:sldId id="266" r:id="rId8"/>
    <p:sldId id="273" r:id="rId9"/>
    <p:sldId id="276" r:id="rId10"/>
    <p:sldId id="274" r:id="rId11"/>
    <p:sldId id="281" r:id="rId12"/>
    <p:sldId id="278" r:id="rId13"/>
    <p:sldId id="279" r:id="rId14"/>
    <p:sldId id="280" r:id="rId15"/>
    <p:sldId id="282" r:id="rId16"/>
    <p:sldId id="283" r:id="rId17"/>
    <p:sldId id="262"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493E39-455B-4892-90DA-C8AA9D3A657D}" v="8" dt="2021-02-25T10:37:35.527"/>
    <p1510:client id="{428DC430-1701-4469-A5BD-8F82DCE7FE03}" v="2" dt="2021-02-25T11:09:21.268"/>
    <p1510:client id="{4B2711FF-23A4-46D9-BE27-23BCB65BB496}" v="299" dt="2021-02-25T10:57:22.814"/>
    <p1510:client id="{5C921EB8-C3CA-4A6F-A4F1-C9A64F6CD7BE}" v="64" dt="2021-02-25T10:52:43.674"/>
    <p1510:client id="{608C3358-EE0C-4B56-A184-25BDB5F1A6B5}" v="20" dt="2021-02-25T10:56:43.791"/>
    <p1510:client id="{758C91FE-85CD-4FB4-8B35-43B1F041D0A5}" v="2" dt="2021-03-04T11:46:03.702"/>
    <p1510:client id="{ACDEF6CF-F8F0-40FC-8F7B-674759E6FE40}" v="2" dt="2021-03-04T10:59:20.625"/>
    <p1510:client id="{C60CF098-1E1D-48D1-A6B8-F96CC7ED0DC4}" v="260" dt="2021-03-04T00:58:02.932"/>
    <p1510:client id="{D8EF89E3-B9EA-41AE-98F3-5E3DC8A896D2}" v="2" dt="2021-02-25T10:30:06.939"/>
    <p1510:client id="{E7141800-C386-4DCD-B1A7-DEF54AA74AB9}" v="2" dt="2021-03-23T14:02:17.730"/>
    <p1510:client id="{E901EC18-9F27-44CF-BFEE-DEF35523324B}" v="1" dt="2021-02-25T15:52:53.514"/>
    <p1510:client id="{F0BEB92A-EDC9-4970-9255-B08649373D14}" v="348" dt="2021-03-03T19:33:10.312"/>
    <p1510:client id="{FA529F9D-72F1-466F-B0CE-0CC2366BEC07}" v="14" dt="2021-02-25T10:59:47.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 Chian" userId="S::da20602@bristol.ac.uk::2c5b1a3d-6395-4dbe-8382-874d7f0bb451" providerId="AD" clId="Web-{19493E39-455B-4892-90DA-C8AA9D3A657D}"/>
    <pc:docChg chg="modSld">
      <pc:chgData name="Lauren Chian" userId="S::da20602@bristol.ac.uk::2c5b1a3d-6395-4dbe-8382-874d7f0bb451" providerId="AD" clId="Web-{19493E39-455B-4892-90DA-C8AA9D3A657D}" dt="2021-02-25T10:37:35.527" v="7" actId="1076"/>
      <pc:docMkLst>
        <pc:docMk/>
      </pc:docMkLst>
      <pc:sldChg chg="modSp">
        <pc:chgData name="Lauren Chian" userId="S::da20602@bristol.ac.uk::2c5b1a3d-6395-4dbe-8382-874d7f0bb451" providerId="AD" clId="Web-{19493E39-455B-4892-90DA-C8AA9D3A657D}" dt="2021-02-25T10:37:18.246" v="0"/>
        <pc:sldMkLst>
          <pc:docMk/>
          <pc:sldMk cId="2592129946" sldId="256"/>
        </pc:sldMkLst>
        <pc:spChg chg="mod">
          <ac:chgData name="Lauren Chian" userId="S::da20602@bristol.ac.uk::2c5b1a3d-6395-4dbe-8382-874d7f0bb451" providerId="AD" clId="Web-{19493E39-455B-4892-90DA-C8AA9D3A657D}" dt="2021-02-25T10:37:18.246" v="0"/>
          <ac:spMkLst>
            <pc:docMk/>
            <pc:sldMk cId="2592129946" sldId="256"/>
            <ac:spMk id="7" creationId="{11F84933-F43D-4FC1-84B8-4C25F35B5964}"/>
          </ac:spMkLst>
        </pc:spChg>
      </pc:sldChg>
      <pc:sldChg chg="addSp modSp">
        <pc:chgData name="Lauren Chian" userId="S::da20602@bristol.ac.uk::2c5b1a3d-6395-4dbe-8382-874d7f0bb451" providerId="AD" clId="Web-{19493E39-455B-4892-90DA-C8AA9D3A657D}" dt="2021-02-25T10:37:35.527" v="7" actId="1076"/>
        <pc:sldMkLst>
          <pc:docMk/>
          <pc:sldMk cId="3951429450" sldId="257"/>
        </pc:sldMkLst>
        <pc:spChg chg="add mod">
          <ac:chgData name="Lauren Chian" userId="S::da20602@bristol.ac.uk::2c5b1a3d-6395-4dbe-8382-874d7f0bb451" providerId="AD" clId="Web-{19493E39-455B-4892-90DA-C8AA9D3A657D}" dt="2021-02-25T10:37:33.246" v="6" actId="1076"/>
          <ac:spMkLst>
            <pc:docMk/>
            <pc:sldMk cId="3951429450" sldId="257"/>
            <ac:spMk id="5" creationId="{21514263-127E-4334-B376-B936763E2601}"/>
          </ac:spMkLst>
        </pc:spChg>
        <pc:spChg chg="add mod">
          <ac:chgData name="Lauren Chian" userId="S::da20602@bristol.ac.uk::2c5b1a3d-6395-4dbe-8382-874d7f0bb451" providerId="AD" clId="Web-{19493E39-455B-4892-90DA-C8AA9D3A657D}" dt="2021-02-25T10:37:35.527" v="7" actId="1076"/>
          <ac:spMkLst>
            <pc:docMk/>
            <pc:sldMk cId="3951429450" sldId="257"/>
            <ac:spMk id="7" creationId="{B367396C-8E6C-49B6-BA5C-47D3C79E95FD}"/>
          </ac:spMkLst>
        </pc:spChg>
        <pc:spChg chg="add">
          <ac:chgData name="Lauren Chian" userId="S::da20602@bristol.ac.uk::2c5b1a3d-6395-4dbe-8382-874d7f0bb451" providerId="AD" clId="Web-{19493E39-455B-4892-90DA-C8AA9D3A657D}" dt="2021-02-25T10:37:25.871" v="3"/>
          <ac:spMkLst>
            <pc:docMk/>
            <pc:sldMk cId="3951429450" sldId="257"/>
            <ac:spMk id="9" creationId="{CCF2262F-40B0-4749-B15B-64E6076A835C}"/>
          </ac:spMkLst>
        </pc:spChg>
        <pc:spChg chg="add">
          <ac:chgData name="Lauren Chian" userId="S::da20602@bristol.ac.uk::2c5b1a3d-6395-4dbe-8382-874d7f0bb451" providerId="AD" clId="Web-{19493E39-455B-4892-90DA-C8AA9D3A657D}" dt="2021-02-25T10:37:25.871" v="4"/>
          <ac:spMkLst>
            <pc:docMk/>
            <pc:sldMk cId="3951429450" sldId="257"/>
            <ac:spMk id="11" creationId="{3FE04251-F6AB-4915-8FC9-D65E0FD6436D}"/>
          </ac:spMkLst>
        </pc:spChg>
      </pc:sldChg>
    </pc:docChg>
  </pc:docChgLst>
  <pc:docChgLst>
    <pc:chgData name="Masashi Asai" userId="S::zb20884@bristol.ac.uk::3eb49fb0-964c-44da-b3c0-ab44a8604bc4" providerId="AD" clId="Web-{E7141800-C386-4DCD-B1A7-DEF54AA74AB9}"/>
    <pc:docChg chg="modSld">
      <pc:chgData name="Masashi Asai" userId="S::zb20884@bristol.ac.uk::3eb49fb0-964c-44da-b3c0-ab44a8604bc4" providerId="AD" clId="Web-{E7141800-C386-4DCD-B1A7-DEF54AA74AB9}" dt="2021-03-23T14:02:17.730" v="1" actId="1076"/>
      <pc:docMkLst>
        <pc:docMk/>
      </pc:docMkLst>
      <pc:sldChg chg="modSp">
        <pc:chgData name="Masashi Asai" userId="S::zb20884@bristol.ac.uk::3eb49fb0-964c-44da-b3c0-ab44a8604bc4" providerId="AD" clId="Web-{E7141800-C386-4DCD-B1A7-DEF54AA74AB9}" dt="2021-03-23T14:02:17.730" v="1" actId="1076"/>
        <pc:sldMkLst>
          <pc:docMk/>
          <pc:sldMk cId="578509856" sldId="281"/>
        </pc:sldMkLst>
        <pc:picChg chg="mod">
          <ac:chgData name="Masashi Asai" userId="S::zb20884@bristol.ac.uk::3eb49fb0-964c-44da-b3c0-ab44a8604bc4" providerId="AD" clId="Web-{E7141800-C386-4DCD-B1A7-DEF54AA74AB9}" dt="2021-03-23T14:02:17.730" v="1" actId="1076"/>
          <ac:picMkLst>
            <pc:docMk/>
            <pc:sldMk cId="578509856" sldId="281"/>
            <ac:picMk id="6" creationId="{BABDF9E7-6259-3144-86D2-FA979A448830}"/>
          </ac:picMkLst>
        </pc:picChg>
      </pc:sldChg>
    </pc:docChg>
  </pc:docChgLst>
  <pc:docChgLst>
    <pc:chgData name="Masashi Asai" userId="S::zb20884@bristol.ac.uk::3eb49fb0-964c-44da-b3c0-ab44a8604bc4" providerId="AD" clId="Web-{ACDEF6CF-F8F0-40FC-8F7B-674759E6FE40}"/>
    <pc:docChg chg="modSld">
      <pc:chgData name="Masashi Asai" userId="S::zb20884@bristol.ac.uk::3eb49fb0-964c-44da-b3c0-ab44a8604bc4" providerId="AD" clId="Web-{ACDEF6CF-F8F0-40FC-8F7B-674759E6FE40}" dt="2021-03-04T10:59:20.625" v="1" actId="1076"/>
      <pc:docMkLst>
        <pc:docMk/>
      </pc:docMkLst>
      <pc:sldChg chg="modSp">
        <pc:chgData name="Masashi Asai" userId="S::zb20884@bristol.ac.uk::3eb49fb0-964c-44da-b3c0-ab44a8604bc4" providerId="AD" clId="Web-{ACDEF6CF-F8F0-40FC-8F7B-674759E6FE40}" dt="2021-03-04T10:59:20.625" v="1" actId="1076"/>
        <pc:sldMkLst>
          <pc:docMk/>
          <pc:sldMk cId="3951429450" sldId="257"/>
        </pc:sldMkLst>
        <pc:picChg chg="mod">
          <ac:chgData name="Masashi Asai" userId="S::zb20884@bristol.ac.uk::3eb49fb0-964c-44da-b3c0-ab44a8604bc4" providerId="AD" clId="Web-{ACDEF6CF-F8F0-40FC-8F7B-674759E6FE40}" dt="2021-03-04T10:59:20.625" v="1" actId="1076"/>
          <ac:picMkLst>
            <pc:docMk/>
            <pc:sldMk cId="3951429450" sldId="257"/>
            <ac:picMk id="17" creationId="{A8E1AC5A-4609-4156-ADE4-7C4B99862E29}"/>
          </ac:picMkLst>
        </pc:picChg>
      </pc:sldChg>
    </pc:docChg>
  </pc:docChgLst>
  <pc:docChgLst>
    <pc:chgData name="Chun-Yu Chen" userId="S::hz20566@bristol.ac.uk::096151f8-85a2-4ca5-ad0e-e32d5e9942dc" providerId="AD" clId="Web-{4B2711FF-23A4-46D9-BE27-23BCB65BB496}"/>
    <pc:docChg chg="modSld">
      <pc:chgData name="Chun-Yu Chen" userId="S::hz20566@bristol.ac.uk::096151f8-85a2-4ca5-ad0e-e32d5e9942dc" providerId="AD" clId="Web-{4B2711FF-23A4-46D9-BE27-23BCB65BB496}" dt="2021-02-25T10:57:22.814" v="203" actId="1076"/>
      <pc:docMkLst>
        <pc:docMk/>
      </pc:docMkLst>
      <pc:sldChg chg="addSp delSp modSp">
        <pc:chgData name="Chun-Yu Chen" userId="S::hz20566@bristol.ac.uk::096151f8-85a2-4ca5-ad0e-e32d5e9942dc" providerId="AD" clId="Web-{4B2711FF-23A4-46D9-BE27-23BCB65BB496}" dt="2021-02-25T10:38:38.903" v="85" actId="20577"/>
        <pc:sldMkLst>
          <pc:docMk/>
          <pc:sldMk cId="2592129946" sldId="256"/>
        </pc:sldMkLst>
        <pc:spChg chg="del">
          <ac:chgData name="Chun-Yu Chen" userId="S::hz20566@bristol.ac.uk::096151f8-85a2-4ca5-ad0e-e32d5e9942dc" providerId="AD" clId="Web-{4B2711FF-23A4-46D9-BE27-23BCB65BB496}" dt="2021-02-25T10:31:46.800" v="1"/>
          <ac:spMkLst>
            <pc:docMk/>
            <pc:sldMk cId="2592129946" sldId="256"/>
            <ac:spMk id="2" creationId="{00000000-0000-0000-0000-000000000000}"/>
          </ac:spMkLst>
        </pc:spChg>
        <pc:spChg chg="del">
          <ac:chgData name="Chun-Yu Chen" userId="S::hz20566@bristol.ac.uk::096151f8-85a2-4ca5-ad0e-e32d5e9942dc" providerId="AD" clId="Web-{4B2711FF-23A4-46D9-BE27-23BCB65BB496}" dt="2021-02-25T10:31:46.800" v="0"/>
          <ac:spMkLst>
            <pc:docMk/>
            <pc:sldMk cId="2592129946" sldId="256"/>
            <ac:spMk id="3" creationId="{00000000-0000-0000-0000-000000000000}"/>
          </ac:spMkLst>
        </pc:spChg>
        <pc:spChg chg="add mod">
          <ac:chgData name="Chun-Yu Chen" userId="S::hz20566@bristol.ac.uk::096151f8-85a2-4ca5-ad0e-e32d5e9942dc" providerId="AD" clId="Web-{4B2711FF-23A4-46D9-BE27-23BCB65BB496}" dt="2021-02-25T10:34:28.091" v="52" actId="1076"/>
          <ac:spMkLst>
            <pc:docMk/>
            <pc:sldMk cId="2592129946" sldId="256"/>
            <ac:spMk id="4" creationId="{9F6BC9DB-1E56-4C12-93C2-C39D53F2ACF6}"/>
          </ac:spMkLst>
        </pc:spChg>
        <pc:spChg chg="add mod">
          <ac:chgData name="Chun-Yu Chen" userId="S::hz20566@bristol.ac.uk::096151f8-85a2-4ca5-ad0e-e32d5e9942dc" providerId="AD" clId="Web-{4B2711FF-23A4-46D9-BE27-23BCB65BB496}" dt="2021-02-25T10:33:42.885" v="35" actId="1076"/>
          <ac:spMkLst>
            <pc:docMk/>
            <pc:sldMk cId="2592129946" sldId="256"/>
            <ac:spMk id="5" creationId="{77AE433B-72EF-417F-889C-DFEF8AB6111B}"/>
          </ac:spMkLst>
        </pc:spChg>
        <pc:spChg chg="add mod">
          <ac:chgData name="Chun-Yu Chen" userId="S::hz20566@bristol.ac.uk::096151f8-85a2-4ca5-ad0e-e32d5e9942dc" providerId="AD" clId="Web-{4B2711FF-23A4-46D9-BE27-23BCB65BB496}" dt="2021-02-25T10:38:38.903" v="85" actId="20577"/>
          <ac:spMkLst>
            <pc:docMk/>
            <pc:sldMk cId="2592129946" sldId="256"/>
            <ac:spMk id="6" creationId="{36047799-4AE2-46BB-864A-1139A730384E}"/>
          </ac:spMkLst>
        </pc:spChg>
        <pc:spChg chg="add mod">
          <ac:chgData name="Chun-Yu Chen" userId="S::hz20566@bristol.ac.uk::096151f8-85a2-4ca5-ad0e-e32d5e9942dc" providerId="AD" clId="Web-{4B2711FF-23A4-46D9-BE27-23BCB65BB496}" dt="2021-02-25T10:35:24.845" v="64" actId="1076"/>
          <ac:spMkLst>
            <pc:docMk/>
            <pc:sldMk cId="2592129946" sldId="256"/>
            <ac:spMk id="7" creationId="{11F84933-F43D-4FC1-84B8-4C25F35B5964}"/>
          </ac:spMkLst>
        </pc:spChg>
        <pc:spChg chg="add mod">
          <ac:chgData name="Chun-Yu Chen" userId="S::hz20566@bristol.ac.uk::096151f8-85a2-4ca5-ad0e-e32d5e9942dc" providerId="AD" clId="Web-{4B2711FF-23A4-46D9-BE27-23BCB65BB496}" dt="2021-02-25T10:35:24.845" v="65" actId="1076"/>
          <ac:spMkLst>
            <pc:docMk/>
            <pc:sldMk cId="2592129946" sldId="256"/>
            <ac:spMk id="8" creationId="{EEDA91EC-32D8-40EF-8076-834B1E8F4F00}"/>
          </ac:spMkLst>
        </pc:spChg>
        <pc:spChg chg="add mod">
          <ac:chgData name="Chun-Yu Chen" userId="S::hz20566@bristol.ac.uk::096151f8-85a2-4ca5-ad0e-e32d5e9942dc" providerId="AD" clId="Web-{4B2711FF-23A4-46D9-BE27-23BCB65BB496}" dt="2021-02-25T10:35:24.845" v="66" actId="1076"/>
          <ac:spMkLst>
            <pc:docMk/>
            <pc:sldMk cId="2592129946" sldId="256"/>
            <ac:spMk id="9" creationId="{AB922E7D-B34D-4EDC-A21B-B80C63D41AC7}"/>
          </ac:spMkLst>
        </pc:spChg>
        <pc:spChg chg="add mod">
          <ac:chgData name="Chun-Yu Chen" userId="S::hz20566@bristol.ac.uk::096151f8-85a2-4ca5-ad0e-e32d5e9942dc" providerId="AD" clId="Web-{4B2711FF-23A4-46D9-BE27-23BCB65BB496}" dt="2021-02-25T10:35:24.845" v="67" actId="1076"/>
          <ac:spMkLst>
            <pc:docMk/>
            <pc:sldMk cId="2592129946" sldId="256"/>
            <ac:spMk id="10" creationId="{EA5FD689-DA6B-4035-B6FA-4C6453CFCAAE}"/>
          </ac:spMkLst>
        </pc:spChg>
        <pc:spChg chg="add del mod">
          <ac:chgData name="Chun-Yu Chen" userId="S::hz20566@bristol.ac.uk::096151f8-85a2-4ca5-ad0e-e32d5e9942dc" providerId="AD" clId="Web-{4B2711FF-23A4-46D9-BE27-23BCB65BB496}" dt="2021-02-25T10:36:39.240" v="70"/>
          <ac:spMkLst>
            <pc:docMk/>
            <pc:sldMk cId="2592129946" sldId="256"/>
            <ac:spMk id="11" creationId="{F5F93CBE-917E-4A43-9826-A5013C608360}"/>
          </ac:spMkLst>
        </pc:spChg>
        <pc:spChg chg="add mod">
          <ac:chgData name="Chun-Yu Chen" userId="S::hz20566@bristol.ac.uk::096151f8-85a2-4ca5-ad0e-e32d5e9942dc" providerId="AD" clId="Web-{4B2711FF-23A4-46D9-BE27-23BCB65BB496}" dt="2021-02-25T10:37:35.165" v="83" actId="14100"/>
          <ac:spMkLst>
            <pc:docMk/>
            <pc:sldMk cId="2592129946" sldId="256"/>
            <ac:spMk id="12" creationId="{0AA23BF4-68CC-4430-BC63-C3E56708CF98}"/>
          </ac:spMkLst>
        </pc:spChg>
      </pc:sldChg>
      <pc:sldChg chg="addSp delSp modSp">
        <pc:chgData name="Chun-Yu Chen" userId="S::hz20566@bristol.ac.uk::096151f8-85a2-4ca5-ad0e-e32d5e9942dc" providerId="AD" clId="Web-{4B2711FF-23A4-46D9-BE27-23BCB65BB496}" dt="2021-02-25T10:57:22.814" v="203" actId="1076"/>
        <pc:sldMkLst>
          <pc:docMk/>
          <pc:sldMk cId="3951429450" sldId="257"/>
        </pc:sldMkLst>
        <pc:spChg chg="del">
          <ac:chgData name="Chun-Yu Chen" userId="S::hz20566@bristol.ac.uk::096151f8-85a2-4ca5-ad0e-e32d5e9942dc" providerId="AD" clId="Web-{4B2711FF-23A4-46D9-BE27-23BCB65BB496}" dt="2021-02-25T10:38:55.076" v="87"/>
          <ac:spMkLst>
            <pc:docMk/>
            <pc:sldMk cId="3951429450" sldId="257"/>
            <ac:spMk id="2" creationId="{AC57C971-A754-4920-8D65-CCF0B52B3E4C}"/>
          </ac:spMkLst>
        </pc:spChg>
        <pc:spChg chg="del">
          <ac:chgData name="Chun-Yu Chen" userId="S::hz20566@bristol.ac.uk::096151f8-85a2-4ca5-ad0e-e32d5e9942dc" providerId="AD" clId="Web-{4B2711FF-23A4-46D9-BE27-23BCB65BB496}" dt="2021-02-25T10:38:48.748" v="86"/>
          <ac:spMkLst>
            <pc:docMk/>
            <pc:sldMk cId="3951429450" sldId="257"/>
            <ac:spMk id="3" creationId="{5ACE3C92-7602-41DA-B995-107BD1252ECA}"/>
          </ac:spMkLst>
        </pc:spChg>
        <pc:spChg chg="add mod">
          <ac:chgData name="Chun-Yu Chen" userId="S::hz20566@bristol.ac.uk::096151f8-85a2-4ca5-ad0e-e32d5e9942dc" providerId="AD" clId="Web-{4B2711FF-23A4-46D9-BE27-23BCB65BB496}" dt="2021-02-25T10:51:32.574" v="152" actId="1076"/>
          <ac:spMkLst>
            <pc:docMk/>
            <pc:sldMk cId="3951429450" sldId="257"/>
            <ac:spMk id="8" creationId="{94244E25-0DD1-47D9-BEB0-B5070488CB31}"/>
          </ac:spMkLst>
        </pc:spChg>
        <pc:spChg chg="add mod">
          <ac:chgData name="Chun-Yu Chen" userId="S::hz20566@bristol.ac.uk::096151f8-85a2-4ca5-ad0e-e32d5e9942dc" providerId="AD" clId="Web-{4B2711FF-23A4-46D9-BE27-23BCB65BB496}" dt="2021-02-25T10:43:51.906" v="104" actId="1076"/>
          <ac:spMkLst>
            <pc:docMk/>
            <pc:sldMk cId="3951429450" sldId="257"/>
            <ac:spMk id="10" creationId="{3C0C5EFE-192C-46B9-BD68-358718982A8A}"/>
          </ac:spMkLst>
        </pc:spChg>
        <pc:spChg chg="add mod">
          <ac:chgData name="Chun-Yu Chen" userId="S::hz20566@bristol.ac.uk::096151f8-85a2-4ca5-ad0e-e32d5e9942dc" providerId="AD" clId="Web-{4B2711FF-23A4-46D9-BE27-23BCB65BB496}" dt="2021-02-25T10:44:03.282" v="106" actId="1076"/>
          <ac:spMkLst>
            <pc:docMk/>
            <pc:sldMk cId="3951429450" sldId="257"/>
            <ac:spMk id="12" creationId="{8ABCEE37-A002-486F-86B8-C72CF4094DA3}"/>
          </ac:spMkLst>
        </pc:spChg>
        <pc:spChg chg="add mod">
          <ac:chgData name="Chun-Yu Chen" userId="S::hz20566@bristol.ac.uk::096151f8-85a2-4ca5-ad0e-e32d5e9942dc" providerId="AD" clId="Web-{4B2711FF-23A4-46D9-BE27-23BCB65BB496}" dt="2021-02-25T10:44:14.064" v="110" actId="1076"/>
          <ac:spMkLst>
            <pc:docMk/>
            <pc:sldMk cId="3951429450" sldId="257"/>
            <ac:spMk id="13" creationId="{D88D3F4B-1303-4778-BE92-444D2EE23455}"/>
          </ac:spMkLst>
        </pc:spChg>
        <pc:spChg chg="add mod">
          <ac:chgData name="Chun-Yu Chen" userId="S::hz20566@bristol.ac.uk::096151f8-85a2-4ca5-ad0e-e32d5e9942dc" providerId="AD" clId="Web-{4B2711FF-23A4-46D9-BE27-23BCB65BB496}" dt="2021-02-25T10:56:24.342" v="188" actId="1076"/>
          <ac:spMkLst>
            <pc:docMk/>
            <pc:sldMk cId="3951429450" sldId="257"/>
            <ac:spMk id="15" creationId="{FA92DE37-7B28-41DA-B6AF-0E431F38C324}"/>
          </ac:spMkLst>
        </pc:spChg>
        <pc:spChg chg="add mod">
          <ac:chgData name="Chun-Yu Chen" userId="S::hz20566@bristol.ac.uk::096151f8-85a2-4ca5-ad0e-e32d5e9942dc" providerId="AD" clId="Web-{4B2711FF-23A4-46D9-BE27-23BCB65BB496}" dt="2021-02-25T10:51:54.341" v="166" actId="20577"/>
          <ac:spMkLst>
            <pc:docMk/>
            <pc:sldMk cId="3951429450" sldId="257"/>
            <ac:spMk id="16" creationId="{2FCA2B88-160E-4EA5-A1B6-7657E4944A8A}"/>
          </ac:spMkLst>
        </pc:spChg>
        <pc:spChg chg="mod">
          <ac:chgData name="Chun-Yu Chen" userId="S::hz20566@bristol.ac.uk::096151f8-85a2-4ca5-ad0e-e32d5e9942dc" providerId="AD" clId="Web-{4B2711FF-23A4-46D9-BE27-23BCB65BB496}" dt="2021-02-25T10:57:22.799" v="201" actId="1076"/>
          <ac:spMkLst>
            <pc:docMk/>
            <pc:sldMk cId="3951429450" sldId="257"/>
            <ac:spMk id="18" creationId="{29E3D4C3-5AB9-46CC-80F7-69742B09843E}"/>
          </ac:spMkLst>
        </pc:spChg>
        <pc:spChg chg="add mod">
          <ac:chgData name="Chun-Yu Chen" userId="S::hz20566@bristol.ac.uk::096151f8-85a2-4ca5-ad0e-e32d5e9942dc" providerId="AD" clId="Web-{4B2711FF-23A4-46D9-BE27-23BCB65BB496}" dt="2021-02-25T10:52:10.436" v="180" actId="20577"/>
          <ac:spMkLst>
            <pc:docMk/>
            <pc:sldMk cId="3951429450" sldId="257"/>
            <ac:spMk id="19" creationId="{4A214DF9-6BA6-4CA7-A7CB-5BE3108D8817}"/>
          </ac:spMkLst>
        </pc:spChg>
        <pc:spChg chg="mod">
          <ac:chgData name="Chun-Yu Chen" userId="S::hz20566@bristol.ac.uk::096151f8-85a2-4ca5-ad0e-e32d5e9942dc" providerId="AD" clId="Web-{4B2711FF-23A4-46D9-BE27-23BCB65BB496}" dt="2021-02-25T10:57:22.799" v="202" actId="1076"/>
          <ac:spMkLst>
            <pc:docMk/>
            <pc:sldMk cId="3951429450" sldId="257"/>
            <ac:spMk id="20" creationId="{A246CF3C-3064-4E92-AAF0-2D43D69CEC66}"/>
          </ac:spMkLst>
        </pc:spChg>
        <pc:spChg chg="mod">
          <ac:chgData name="Chun-Yu Chen" userId="S::hz20566@bristol.ac.uk::096151f8-85a2-4ca5-ad0e-e32d5e9942dc" providerId="AD" clId="Web-{4B2711FF-23A4-46D9-BE27-23BCB65BB496}" dt="2021-02-25T10:57:22.814" v="203" actId="1076"/>
          <ac:spMkLst>
            <pc:docMk/>
            <pc:sldMk cId="3951429450" sldId="257"/>
            <ac:spMk id="21" creationId="{16065E1F-1FC4-415D-A874-43C15727FB60}"/>
          </ac:spMkLst>
        </pc:spChg>
        <pc:grpChg chg="add mod">
          <ac:chgData name="Chun-Yu Chen" userId="S::hz20566@bristol.ac.uk::096151f8-85a2-4ca5-ad0e-e32d5e9942dc" providerId="AD" clId="Web-{4B2711FF-23A4-46D9-BE27-23BCB65BB496}" dt="2021-02-25T10:48:20.688" v="123" actId="14100"/>
          <ac:grpSpMkLst>
            <pc:docMk/>
            <pc:sldMk cId="3951429450" sldId="257"/>
            <ac:grpSpMk id="14" creationId="{12CA8407-7696-4D2D-8388-6D94CE33D70E}"/>
          </ac:grpSpMkLst>
        </pc:grpChg>
        <pc:picChg chg="mod">
          <ac:chgData name="Chun-Yu Chen" userId="S::hz20566@bristol.ac.uk::096151f8-85a2-4ca5-ad0e-e32d5e9942dc" providerId="AD" clId="Web-{4B2711FF-23A4-46D9-BE27-23BCB65BB496}" dt="2021-02-25T10:53:39.207" v="181" actId="1076"/>
          <ac:picMkLst>
            <pc:docMk/>
            <pc:sldMk cId="3951429450" sldId="257"/>
            <ac:picMk id="4" creationId="{03E992A1-477B-4BF1-BE21-0ED005C71812}"/>
          </ac:picMkLst>
        </pc:picChg>
        <pc:picChg chg="mod">
          <ac:chgData name="Chun-Yu Chen" userId="S::hz20566@bristol.ac.uk::096151f8-85a2-4ca5-ad0e-e32d5e9942dc" providerId="AD" clId="Web-{4B2711FF-23A4-46D9-BE27-23BCB65BB496}" dt="2021-02-25T10:51:18.355" v="141" actId="1076"/>
          <ac:picMkLst>
            <pc:docMk/>
            <pc:sldMk cId="3951429450" sldId="257"/>
            <ac:picMk id="17" creationId="{A8E1AC5A-4609-4156-ADE4-7C4B99862E29}"/>
          </ac:picMkLst>
        </pc:picChg>
        <pc:cxnChg chg="add del mod">
          <ac:chgData name="Chun-Yu Chen" userId="S::hz20566@bristol.ac.uk::096151f8-85a2-4ca5-ad0e-e32d5e9942dc" providerId="AD" clId="Web-{4B2711FF-23A4-46D9-BE27-23BCB65BB496}" dt="2021-02-25T10:42:13.244" v="96"/>
          <ac:cxnSpMkLst>
            <pc:docMk/>
            <pc:sldMk cId="3951429450" sldId="257"/>
            <ac:cxnSpMk id="4" creationId="{F4083056-DE79-425B-8AE3-A01D668484F8}"/>
          </ac:cxnSpMkLst>
        </pc:cxnChg>
        <pc:cxnChg chg="add mod">
          <ac:chgData name="Chun-Yu Chen" userId="S::hz20566@bristol.ac.uk::096151f8-85a2-4ca5-ad0e-e32d5e9942dc" providerId="AD" clId="Web-{4B2711FF-23A4-46D9-BE27-23BCB65BB496}" dt="2021-02-25T10:42:39.902" v="101"/>
          <ac:cxnSpMkLst>
            <pc:docMk/>
            <pc:sldMk cId="3951429450" sldId="257"/>
            <ac:cxnSpMk id="6" creationId="{455A0F37-B8D9-4ED8-8397-D3E0897237D0}"/>
          </ac:cxnSpMkLst>
        </pc:cxnChg>
        <pc:cxnChg chg="add mod">
          <ac:chgData name="Chun-Yu Chen" userId="S::hz20566@bristol.ac.uk::096151f8-85a2-4ca5-ad0e-e32d5e9942dc" providerId="AD" clId="Web-{4B2711FF-23A4-46D9-BE27-23BCB65BB496}" dt="2021-02-25T10:56:58.750" v="196" actId="1076"/>
          <ac:cxnSpMkLst>
            <pc:docMk/>
            <pc:sldMk cId="3951429450" sldId="257"/>
            <ac:cxnSpMk id="22" creationId="{5FEE8934-A88C-47C0-80DD-7B024B908FB7}"/>
          </ac:cxnSpMkLst>
        </pc:cxnChg>
        <pc:cxnChg chg="add mod">
          <ac:chgData name="Chun-Yu Chen" userId="S::hz20566@bristol.ac.uk::096151f8-85a2-4ca5-ad0e-e32d5e9942dc" providerId="AD" clId="Web-{4B2711FF-23A4-46D9-BE27-23BCB65BB496}" dt="2021-02-25T10:57:05.157" v="198" actId="1076"/>
          <ac:cxnSpMkLst>
            <pc:docMk/>
            <pc:sldMk cId="3951429450" sldId="257"/>
            <ac:cxnSpMk id="23" creationId="{D53A33A1-11B4-4412-A185-13CE67AA0CCA}"/>
          </ac:cxnSpMkLst>
        </pc:cxnChg>
        <pc:cxnChg chg="add mod">
          <ac:chgData name="Chun-Yu Chen" userId="S::hz20566@bristol.ac.uk::096151f8-85a2-4ca5-ad0e-e32d5e9942dc" providerId="AD" clId="Web-{4B2711FF-23A4-46D9-BE27-23BCB65BB496}" dt="2021-02-25T10:57:11.314" v="200" actId="1076"/>
          <ac:cxnSpMkLst>
            <pc:docMk/>
            <pc:sldMk cId="3951429450" sldId="257"/>
            <ac:cxnSpMk id="24" creationId="{2D63D1D1-A0C0-4A95-ACBF-955A23D265DE}"/>
          </ac:cxnSpMkLst>
        </pc:cxnChg>
      </pc:sldChg>
    </pc:docChg>
  </pc:docChgLst>
  <pc:docChgLst>
    <pc:chgData name="Lauren Chian" userId="S::da20602@bristol.ac.uk::2c5b1a3d-6395-4dbe-8382-874d7f0bb451" providerId="AD" clId="Web-{F0BEB92A-EDC9-4970-9255-B08649373D14}"/>
    <pc:docChg chg="addSld modSld">
      <pc:chgData name="Lauren Chian" userId="S::da20602@bristol.ac.uk::2c5b1a3d-6395-4dbe-8382-874d7f0bb451" providerId="AD" clId="Web-{F0BEB92A-EDC9-4970-9255-B08649373D14}" dt="2021-03-03T19:33:10.312" v="200" actId="1076"/>
      <pc:docMkLst>
        <pc:docMk/>
      </pc:docMkLst>
      <pc:sldChg chg="modSp">
        <pc:chgData name="Lauren Chian" userId="S::da20602@bristol.ac.uk::2c5b1a3d-6395-4dbe-8382-874d7f0bb451" providerId="AD" clId="Web-{F0BEB92A-EDC9-4970-9255-B08649373D14}" dt="2021-03-03T19:16:30.752" v="3" actId="1076"/>
        <pc:sldMkLst>
          <pc:docMk/>
          <pc:sldMk cId="3951429450" sldId="257"/>
        </pc:sldMkLst>
        <pc:spChg chg="mod">
          <ac:chgData name="Lauren Chian" userId="S::da20602@bristol.ac.uk::2c5b1a3d-6395-4dbe-8382-874d7f0bb451" providerId="AD" clId="Web-{F0BEB92A-EDC9-4970-9255-B08649373D14}" dt="2021-03-03T19:16:26.439" v="2" actId="1076"/>
          <ac:spMkLst>
            <pc:docMk/>
            <pc:sldMk cId="3951429450" sldId="257"/>
            <ac:spMk id="8" creationId="{94244E25-0DD1-47D9-BEB0-B5070488CB31}"/>
          </ac:spMkLst>
        </pc:spChg>
        <pc:spChg chg="mod">
          <ac:chgData name="Lauren Chian" userId="S::da20602@bristol.ac.uk::2c5b1a3d-6395-4dbe-8382-874d7f0bb451" providerId="AD" clId="Web-{F0BEB92A-EDC9-4970-9255-B08649373D14}" dt="2021-03-03T19:16:30.752" v="3" actId="1076"/>
          <ac:spMkLst>
            <pc:docMk/>
            <pc:sldMk cId="3951429450" sldId="257"/>
            <ac:spMk id="16" creationId="{2FCA2B88-160E-4EA5-A1B6-7657E4944A8A}"/>
          </ac:spMkLst>
        </pc:spChg>
      </pc:sldChg>
      <pc:sldChg chg="addSp delSp modSp add replId">
        <pc:chgData name="Lauren Chian" userId="S::da20602@bristol.ac.uk::2c5b1a3d-6395-4dbe-8382-874d7f0bb451" providerId="AD" clId="Web-{F0BEB92A-EDC9-4970-9255-B08649373D14}" dt="2021-03-03T19:27:01.147" v="94" actId="1076"/>
        <pc:sldMkLst>
          <pc:docMk/>
          <pc:sldMk cId="3376714691" sldId="260"/>
        </pc:sldMkLst>
        <pc:spChg chg="mod">
          <ac:chgData name="Lauren Chian" userId="S::da20602@bristol.ac.uk::2c5b1a3d-6395-4dbe-8382-874d7f0bb451" providerId="AD" clId="Web-{F0BEB92A-EDC9-4970-9255-B08649373D14}" dt="2021-03-03T19:20:26.460" v="34" actId="20577"/>
          <ac:spMkLst>
            <pc:docMk/>
            <pc:sldMk cId="3376714691" sldId="260"/>
            <ac:spMk id="8" creationId="{94244E25-0DD1-47D9-BEB0-B5070488CB31}"/>
          </ac:spMkLst>
        </pc:spChg>
        <pc:spChg chg="mod">
          <ac:chgData name="Lauren Chian" userId="S::da20602@bristol.ac.uk::2c5b1a3d-6395-4dbe-8382-874d7f0bb451" providerId="AD" clId="Web-{F0BEB92A-EDC9-4970-9255-B08649373D14}" dt="2021-03-03T19:26:01.224" v="82" actId="1076"/>
          <ac:spMkLst>
            <pc:docMk/>
            <pc:sldMk cId="3376714691" sldId="260"/>
            <ac:spMk id="12" creationId="{8ABCEE37-A002-486F-86B8-C72CF4094DA3}"/>
          </ac:spMkLst>
        </pc:spChg>
        <pc:spChg chg="mod">
          <ac:chgData name="Lauren Chian" userId="S::da20602@bristol.ac.uk::2c5b1a3d-6395-4dbe-8382-874d7f0bb451" providerId="AD" clId="Web-{F0BEB92A-EDC9-4970-9255-B08649373D14}" dt="2021-03-03T19:26:30.303" v="86" actId="1076"/>
          <ac:spMkLst>
            <pc:docMk/>
            <pc:sldMk cId="3376714691" sldId="260"/>
            <ac:spMk id="13" creationId="{D88D3F4B-1303-4778-BE92-444D2EE23455}"/>
          </ac:spMkLst>
        </pc:spChg>
        <pc:spChg chg="mod">
          <ac:chgData name="Lauren Chian" userId="S::da20602@bristol.ac.uk::2c5b1a3d-6395-4dbe-8382-874d7f0bb451" providerId="AD" clId="Web-{F0BEB92A-EDC9-4970-9255-B08649373D14}" dt="2021-03-03T19:23:23.074" v="68"/>
          <ac:spMkLst>
            <pc:docMk/>
            <pc:sldMk cId="3376714691" sldId="260"/>
            <ac:spMk id="15" creationId="{FA92DE37-7B28-41DA-B6AF-0E431F38C324}"/>
          </ac:spMkLst>
        </pc:spChg>
        <pc:spChg chg="mod">
          <ac:chgData name="Lauren Chian" userId="S::da20602@bristol.ac.uk::2c5b1a3d-6395-4dbe-8382-874d7f0bb451" providerId="AD" clId="Web-{F0BEB92A-EDC9-4970-9255-B08649373D14}" dt="2021-03-03T19:26:56.335" v="93" actId="20577"/>
          <ac:spMkLst>
            <pc:docMk/>
            <pc:sldMk cId="3376714691" sldId="260"/>
            <ac:spMk id="16" creationId="{2FCA2B88-160E-4EA5-A1B6-7657E4944A8A}"/>
          </ac:spMkLst>
        </pc:spChg>
        <pc:spChg chg="mod">
          <ac:chgData name="Lauren Chian" userId="S::da20602@bristol.ac.uk::2c5b1a3d-6395-4dbe-8382-874d7f0bb451" providerId="AD" clId="Web-{F0BEB92A-EDC9-4970-9255-B08649373D14}" dt="2021-03-03T19:23:13.152" v="64"/>
          <ac:spMkLst>
            <pc:docMk/>
            <pc:sldMk cId="3376714691" sldId="260"/>
            <ac:spMk id="18" creationId="{29E3D4C3-5AB9-46CC-80F7-69742B09843E}"/>
          </ac:spMkLst>
        </pc:spChg>
        <pc:spChg chg="mod">
          <ac:chgData name="Lauren Chian" userId="S::da20602@bristol.ac.uk::2c5b1a3d-6395-4dbe-8382-874d7f0bb451" providerId="AD" clId="Web-{F0BEB92A-EDC9-4970-9255-B08649373D14}" dt="2021-03-03T19:26:39.584" v="87" actId="1076"/>
          <ac:spMkLst>
            <pc:docMk/>
            <pc:sldMk cId="3376714691" sldId="260"/>
            <ac:spMk id="19" creationId="{4A214DF9-6BA6-4CA7-A7CB-5BE3108D8817}"/>
          </ac:spMkLst>
        </pc:spChg>
        <pc:spChg chg="mod">
          <ac:chgData name="Lauren Chian" userId="S::da20602@bristol.ac.uk::2c5b1a3d-6395-4dbe-8382-874d7f0bb451" providerId="AD" clId="Web-{F0BEB92A-EDC9-4970-9255-B08649373D14}" dt="2021-03-03T19:23:16.652" v="65"/>
          <ac:spMkLst>
            <pc:docMk/>
            <pc:sldMk cId="3376714691" sldId="260"/>
            <ac:spMk id="20" creationId="{A246CF3C-3064-4E92-AAF0-2D43D69CEC66}"/>
          </ac:spMkLst>
        </pc:spChg>
        <pc:spChg chg="mod">
          <ac:chgData name="Lauren Chian" userId="S::da20602@bristol.ac.uk::2c5b1a3d-6395-4dbe-8382-874d7f0bb451" providerId="AD" clId="Web-{F0BEB92A-EDC9-4970-9255-B08649373D14}" dt="2021-03-03T19:23:20.215" v="67"/>
          <ac:spMkLst>
            <pc:docMk/>
            <pc:sldMk cId="3376714691" sldId="260"/>
            <ac:spMk id="21" creationId="{16065E1F-1FC4-415D-A874-43C15727FB60}"/>
          </ac:spMkLst>
        </pc:spChg>
        <pc:spChg chg="mod">
          <ac:chgData name="Lauren Chian" userId="S::da20602@bristol.ac.uk::2c5b1a3d-6395-4dbe-8382-874d7f0bb451" providerId="AD" clId="Web-{F0BEB92A-EDC9-4970-9255-B08649373D14}" dt="2021-03-03T19:23:18.309" v="66"/>
          <ac:spMkLst>
            <pc:docMk/>
            <pc:sldMk cId="3376714691" sldId="260"/>
            <ac:spMk id="25" creationId="{8D416E14-D356-4DFF-9BD3-B2313CF38C82}"/>
          </ac:spMkLst>
        </pc:spChg>
        <pc:spChg chg="add mod">
          <ac:chgData name="Lauren Chian" userId="S::da20602@bristol.ac.uk::2c5b1a3d-6395-4dbe-8382-874d7f0bb451" providerId="AD" clId="Web-{F0BEB92A-EDC9-4970-9255-B08649373D14}" dt="2021-03-03T19:23:26.293" v="69"/>
          <ac:spMkLst>
            <pc:docMk/>
            <pc:sldMk cId="3376714691" sldId="260"/>
            <ac:spMk id="26" creationId="{E094EF1F-CBD4-43BF-B812-BA18F12750CD}"/>
          </ac:spMkLst>
        </pc:spChg>
        <pc:grpChg chg="mod">
          <ac:chgData name="Lauren Chian" userId="S::da20602@bristol.ac.uk::2c5b1a3d-6395-4dbe-8382-874d7f0bb451" providerId="AD" clId="Web-{F0BEB92A-EDC9-4970-9255-B08649373D14}" dt="2021-03-03T19:25:36.062" v="79" actId="1076"/>
          <ac:grpSpMkLst>
            <pc:docMk/>
            <pc:sldMk cId="3376714691" sldId="260"/>
            <ac:grpSpMk id="14" creationId="{12CA8407-7696-4D2D-8388-6D94CE33D70E}"/>
          </ac:grpSpMkLst>
        </pc:grpChg>
        <pc:picChg chg="add mod">
          <ac:chgData name="Lauren Chian" userId="S::da20602@bristol.ac.uk::2c5b1a3d-6395-4dbe-8382-874d7f0bb451" providerId="AD" clId="Web-{F0BEB92A-EDC9-4970-9255-B08649373D14}" dt="2021-03-03T19:26:20.381" v="85" actId="14100"/>
          <ac:picMkLst>
            <pc:docMk/>
            <pc:sldMk cId="3376714691" sldId="260"/>
            <ac:picMk id="2" creationId="{C32F81DB-08C5-4646-BD95-38CF49CDE9A3}"/>
          </ac:picMkLst>
        </pc:picChg>
        <pc:picChg chg="add mod">
          <ac:chgData name="Lauren Chian" userId="S::da20602@bristol.ac.uk::2c5b1a3d-6395-4dbe-8382-874d7f0bb451" providerId="AD" clId="Web-{F0BEB92A-EDC9-4970-9255-B08649373D14}" dt="2021-03-03T19:27:01.147" v="94" actId="1076"/>
          <ac:picMkLst>
            <pc:docMk/>
            <pc:sldMk cId="3376714691" sldId="260"/>
            <ac:picMk id="3" creationId="{C5762A29-BAC6-4E77-B2AB-07DE331025E5}"/>
          </ac:picMkLst>
        </pc:picChg>
        <pc:picChg chg="del mod">
          <ac:chgData name="Lauren Chian" userId="S::da20602@bristol.ac.uk::2c5b1a3d-6395-4dbe-8382-874d7f0bb451" providerId="AD" clId="Web-{F0BEB92A-EDC9-4970-9255-B08649373D14}" dt="2021-03-03T19:17:31.722" v="21"/>
          <ac:picMkLst>
            <pc:docMk/>
            <pc:sldMk cId="3376714691" sldId="260"/>
            <ac:picMk id="4" creationId="{03E992A1-477B-4BF1-BE21-0ED005C71812}"/>
          </ac:picMkLst>
        </pc:picChg>
        <pc:picChg chg="del">
          <ac:chgData name="Lauren Chian" userId="S::da20602@bristol.ac.uk::2c5b1a3d-6395-4dbe-8382-874d7f0bb451" providerId="AD" clId="Web-{F0BEB92A-EDC9-4970-9255-B08649373D14}" dt="2021-03-03T19:17:21.784" v="18"/>
          <ac:picMkLst>
            <pc:docMk/>
            <pc:sldMk cId="3376714691" sldId="260"/>
            <ac:picMk id="17" creationId="{A8E1AC5A-4609-4156-ADE4-7C4B99862E29}"/>
          </ac:picMkLst>
        </pc:picChg>
        <pc:picChg chg="add mod">
          <ac:chgData name="Lauren Chian" userId="S::da20602@bristol.ac.uk::2c5b1a3d-6395-4dbe-8382-874d7f0bb451" providerId="AD" clId="Web-{F0BEB92A-EDC9-4970-9255-B08649373D14}" dt="2021-03-03T19:26:48.350" v="90" actId="1076"/>
          <ac:picMkLst>
            <pc:docMk/>
            <pc:sldMk cId="3376714691" sldId="260"/>
            <ac:picMk id="27" creationId="{5AB527A0-3767-4081-9FEC-D8DBDE279E1B}"/>
          </ac:picMkLst>
        </pc:picChg>
        <pc:cxnChg chg="mod">
          <ac:chgData name="Lauren Chian" userId="S::da20602@bristol.ac.uk::2c5b1a3d-6395-4dbe-8382-874d7f0bb451" providerId="AD" clId="Web-{F0BEB92A-EDC9-4970-9255-B08649373D14}" dt="2021-03-03T19:21:15.414" v="51" actId="1076"/>
          <ac:cxnSpMkLst>
            <pc:docMk/>
            <pc:sldMk cId="3376714691" sldId="260"/>
            <ac:cxnSpMk id="22" creationId="{5FEE8934-A88C-47C0-80DD-7B024B908FB7}"/>
          </ac:cxnSpMkLst>
        </pc:cxnChg>
        <pc:cxnChg chg="mod">
          <ac:chgData name="Lauren Chian" userId="S::da20602@bristol.ac.uk::2c5b1a3d-6395-4dbe-8382-874d7f0bb451" providerId="AD" clId="Web-{F0BEB92A-EDC9-4970-9255-B08649373D14}" dt="2021-03-03T19:21:35.712" v="54" actId="1076"/>
          <ac:cxnSpMkLst>
            <pc:docMk/>
            <pc:sldMk cId="3376714691" sldId="260"/>
            <ac:cxnSpMk id="23" creationId="{D53A33A1-11B4-4412-A185-13CE67AA0CCA}"/>
          </ac:cxnSpMkLst>
        </pc:cxnChg>
        <pc:cxnChg chg="mod ord">
          <ac:chgData name="Lauren Chian" userId="S::da20602@bristol.ac.uk::2c5b1a3d-6395-4dbe-8382-874d7f0bb451" providerId="AD" clId="Web-{F0BEB92A-EDC9-4970-9255-B08649373D14}" dt="2021-03-03T19:21:30.821" v="53"/>
          <ac:cxnSpMkLst>
            <pc:docMk/>
            <pc:sldMk cId="3376714691" sldId="260"/>
            <ac:cxnSpMk id="24" creationId="{2D63D1D1-A0C0-4A95-ACBF-955A23D265DE}"/>
          </ac:cxnSpMkLst>
        </pc:cxnChg>
      </pc:sldChg>
      <pc:sldChg chg="addSp delSp modSp add replId">
        <pc:chgData name="Lauren Chian" userId="S::da20602@bristol.ac.uk::2c5b1a3d-6395-4dbe-8382-874d7f0bb451" providerId="AD" clId="Web-{F0BEB92A-EDC9-4970-9255-B08649373D14}" dt="2021-03-03T19:33:10.312" v="200" actId="1076"/>
        <pc:sldMkLst>
          <pc:docMk/>
          <pc:sldMk cId="3002948707" sldId="261"/>
        </pc:sldMkLst>
        <pc:spChg chg="mod">
          <ac:chgData name="Lauren Chian" userId="S::da20602@bristol.ac.uk::2c5b1a3d-6395-4dbe-8382-874d7f0bb451" providerId="AD" clId="Web-{F0BEB92A-EDC9-4970-9255-B08649373D14}" dt="2021-03-03T19:28:35.790" v="103" actId="1076"/>
          <ac:spMkLst>
            <pc:docMk/>
            <pc:sldMk cId="3002948707" sldId="261"/>
            <ac:spMk id="5" creationId="{21514263-127E-4334-B376-B936763E2601}"/>
          </ac:spMkLst>
        </pc:spChg>
        <pc:spChg chg="mod">
          <ac:chgData name="Lauren Chian" userId="S::da20602@bristol.ac.uk::2c5b1a3d-6395-4dbe-8382-874d7f0bb451" providerId="AD" clId="Web-{F0BEB92A-EDC9-4970-9255-B08649373D14}" dt="2021-03-03T19:29:02.916" v="112" actId="20577"/>
          <ac:spMkLst>
            <pc:docMk/>
            <pc:sldMk cId="3002948707" sldId="261"/>
            <ac:spMk id="8" creationId="{94244E25-0DD1-47D9-BEB0-B5070488CB31}"/>
          </ac:spMkLst>
        </pc:spChg>
        <pc:spChg chg="mod">
          <ac:chgData name="Lauren Chian" userId="S::da20602@bristol.ac.uk::2c5b1a3d-6395-4dbe-8382-874d7f0bb451" providerId="AD" clId="Web-{F0BEB92A-EDC9-4970-9255-B08649373D14}" dt="2021-03-03T19:28:39.931" v="104" actId="1076"/>
          <ac:spMkLst>
            <pc:docMk/>
            <pc:sldMk cId="3002948707" sldId="261"/>
            <ac:spMk id="9" creationId="{CCF2262F-40B0-4749-B15B-64E6076A835C}"/>
          </ac:spMkLst>
        </pc:spChg>
        <pc:spChg chg="del">
          <ac:chgData name="Lauren Chian" userId="S::da20602@bristol.ac.uk::2c5b1a3d-6395-4dbe-8382-874d7f0bb451" providerId="AD" clId="Web-{F0BEB92A-EDC9-4970-9255-B08649373D14}" dt="2021-03-03T19:28:54.119" v="108"/>
          <ac:spMkLst>
            <pc:docMk/>
            <pc:sldMk cId="3002948707" sldId="261"/>
            <ac:spMk id="16" creationId="{2FCA2B88-160E-4EA5-A1B6-7657E4944A8A}"/>
          </ac:spMkLst>
        </pc:spChg>
        <pc:spChg chg="del">
          <ac:chgData name="Lauren Chian" userId="S::da20602@bristol.ac.uk::2c5b1a3d-6395-4dbe-8382-874d7f0bb451" providerId="AD" clId="Web-{F0BEB92A-EDC9-4970-9255-B08649373D14}" dt="2021-03-03T19:28:54.119" v="107"/>
          <ac:spMkLst>
            <pc:docMk/>
            <pc:sldMk cId="3002948707" sldId="261"/>
            <ac:spMk id="19" creationId="{4A214DF9-6BA6-4CA7-A7CB-5BE3108D8817}"/>
          </ac:spMkLst>
        </pc:spChg>
        <pc:spChg chg="add mod">
          <ac:chgData name="Lauren Chian" userId="S::da20602@bristol.ac.uk::2c5b1a3d-6395-4dbe-8382-874d7f0bb451" providerId="AD" clId="Web-{F0BEB92A-EDC9-4970-9255-B08649373D14}" dt="2021-03-03T19:31:06.731" v="131" actId="20577"/>
          <ac:spMkLst>
            <pc:docMk/>
            <pc:sldMk cId="3002948707" sldId="261"/>
            <ac:spMk id="28" creationId="{64EBA112-A079-433A-857D-A9FD5A8CFA1E}"/>
          </ac:spMkLst>
        </pc:spChg>
        <pc:spChg chg="add mod">
          <ac:chgData name="Lauren Chian" userId="S::da20602@bristol.ac.uk::2c5b1a3d-6395-4dbe-8382-874d7f0bb451" providerId="AD" clId="Web-{F0BEB92A-EDC9-4970-9255-B08649373D14}" dt="2021-03-03T19:33:10.312" v="200" actId="1076"/>
          <ac:spMkLst>
            <pc:docMk/>
            <pc:sldMk cId="3002948707" sldId="261"/>
            <ac:spMk id="30" creationId="{1E30B77D-F93D-4F84-AE75-5341C49D6CBF}"/>
          </ac:spMkLst>
        </pc:spChg>
        <pc:grpChg chg="del">
          <ac:chgData name="Lauren Chian" userId="S::da20602@bristol.ac.uk::2c5b1a3d-6395-4dbe-8382-874d7f0bb451" providerId="AD" clId="Web-{F0BEB92A-EDC9-4970-9255-B08649373D14}" dt="2021-03-03T19:28:50.978" v="105"/>
          <ac:grpSpMkLst>
            <pc:docMk/>
            <pc:sldMk cId="3002948707" sldId="261"/>
            <ac:grpSpMk id="14" creationId="{12CA8407-7696-4D2D-8388-6D94CE33D70E}"/>
          </ac:grpSpMkLst>
        </pc:grpChg>
        <pc:picChg chg="del">
          <ac:chgData name="Lauren Chian" userId="S::da20602@bristol.ac.uk::2c5b1a3d-6395-4dbe-8382-874d7f0bb451" providerId="AD" clId="Web-{F0BEB92A-EDC9-4970-9255-B08649373D14}" dt="2021-03-03T19:28:56.728" v="110"/>
          <ac:picMkLst>
            <pc:docMk/>
            <pc:sldMk cId="3002948707" sldId="261"/>
            <ac:picMk id="2" creationId="{C32F81DB-08C5-4646-BD95-38CF49CDE9A3}"/>
          </ac:picMkLst>
        </pc:picChg>
        <pc:picChg chg="del">
          <ac:chgData name="Lauren Chian" userId="S::da20602@bristol.ac.uk::2c5b1a3d-6395-4dbe-8382-874d7f0bb451" providerId="AD" clId="Web-{F0BEB92A-EDC9-4970-9255-B08649373D14}" dt="2021-03-03T19:28:54.947" v="109"/>
          <ac:picMkLst>
            <pc:docMk/>
            <pc:sldMk cId="3002948707" sldId="261"/>
            <ac:picMk id="3" creationId="{C5762A29-BAC6-4E77-B2AB-07DE331025E5}"/>
          </ac:picMkLst>
        </pc:picChg>
        <pc:picChg chg="add mod">
          <ac:chgData name="Lauren Chian" userId="S::da20602@bristol.ac.uk::2c5b1a3d-6395-4dbe-8382-874d7f0bb451" providerId="AD" clId="Web-{F0BEB92A-EDC9-4970-9255-B08649373D14}" dt="2021-03-03T19:31:12.857" v="132" actId="1076"/>
          <ac:picMkLst>
            <pc:docMk/>
            <pc:sldMk cId="3002948707" sldId="261"/>
            <ac:picMk id="4" creationId="{29B80F10-6C6D-4E86-9532-B1C345BC8B04}"/>
          </ac:picMkLst>
        </pc:picChg>
        <pc:picChg chg="del">
          <ac:chgData name="Lauren Chian" userId="S::da20602@bristol.ac.uk::2c5b1a3d-6395-4dbe-8382-874d7f0bb451" providerId="AD" clId="Web-{F0BEB92A-EDC9-4970-9255-B08649373D14}" dt="2021-03-03T19:28:54.119" v="106"/>
          <ac:picMkLst>
            <pc:docMk/>
            <pc:sldMk cId="3002948707" sldId="261"/>
            <ac:picMk id="27" creationId="{5AB527A0-3767-4081-9FEC-D8DBDE279E1B}"/>
          </ac:picMkLst>
        </pc:picChg>
      </pc:sldChg>
    </pc:docChg>
  </pc:docChgLst>
  <pc:docChgLst>
    <pc:chgData name="Masashi Asai" userId="S::zb20884@bristol.ac.uk::3eb49fb0-964c-44da-b3c0-ab44a8604bc4" providerId="AD" clId="Web-{5C921EB8-C3CA-4A6F-A4F1-C9A64F6CD7BE}"/>
    <pc:docChg chg="modSld">
      <pc:chgData name="Masashi Asai" userId="S::zb20884@bristol.ac.uk::3eb49fb0-964c-44da-b3c0-ab44a8604bc4" providerId="AD" clId="Web-{5C921EB8-C3CA-4A6F-A4F1-C9A64F6CD7BE}" dt="2021-02-25T10:52:43.674" v="61" actId="20577"/>
      <pc:docMkLst>
        <pc:docMk/>
      </pc:docMkLst>
      <pc:sldChg chg="addSp delSp modSp">
        <pc:chgData name="Masashi Asai" userId="S::zb20884@bristol.ac.uk::3eb49fb0-964c-44da-b3c0-ab44a8604bc4" providerId="AD" clId="Web-{5C921EB8-C3CA-4A6F-A4F1-C9A64F6CD7BE}" dt="2021-02-25T10:52:43.674" v="61" actId="20577"/>
        <pc:sldMkLst>
          <pc:docMk/>
          <pc:sldMk cId="3951429450" sldId="257"/>
        </pc:sldMkLst>
        <pc:spChg chg="add del mod">
          <ac:chgData name="Masashi Asai" userId="S::zb20884@bristol.ac.uk::3eb49fb0-964c-44da-b3c0-ab44a8604bc4" providerId="AD" clId="Web-{5C921EB8-C3CA-4A6F-A4F1-C9A64F6CD7BE}" dt="2021-02-25T10:43:21.147" v="2"/>
          <ac:spMkLst>
            <pc:docMk/>
            <pc:sldMk cId="3951429450" sldId="257"/>
            <ac:spMk id="2" creationId="{3649F419-27AD-4078-9CFF-FC3213FCA73C}"/>
          </ac:spMkLst>
        </pc:spChg>
        <pc:spChg chg="add del mod">
          <ac:chgData name="Masashi Asai" userId="S::zb20884@bristol.ac.uk::3eb49fb0-964c-44da-b3c0-ab44a8604bc4" providerId="AD" clId="Web-{5C921EB8-C3CA-4A6F-A4F1-C9A64F6CD7BE}" dt="2021-02-25T10:43:34.648" v="6"/>
          <ac:spMkLst>
            <pc:docMk/>
            <pc:sldMk cId="3951429450" sldId="257"/>
            <ac:spMk id="3" creationId="{15CDB619-45A2-4FD8-9AEE-A7D72CB4D015}"/>
          </ac:spMkLst>
        </pc:spChg>
        <pc:spChg chg="add mod">
          <ac:chgData name="Masashi Asai" userId="S::zb20884@bristol.ac.uk::3eb49fb0-964c-44da-b3c0-ab44a8604bc4" providerId="AD" clId="Web-{5C921EB8-C3CA-4A6F-A4F1-C9A64F6CD7BE}" dt="2021-02-25T10:52:05.564" v="33" actId="1076"/>
          <ac:spMkLst>
            <pc:docMk/>
            <pc:sldMk cId="3951429450" sldId="257"/>
            <ac:spMk id="18" creationId="{29E3D4C3-5AB9-46CC-80F7-69742B09843E}"/>
          </ac:spMkLst>
        </pc:spChg>
        <pc:spChg chg="add mod">
          <ac:chgData name="Masashi Asai" userId="S::zb20884@bristol.ac.uk::3eb49fb0-964c-44da-b3c0-ab44a8604bc4" providerId="AD" clId="Web-{5C921EB8-C3CA-4A6F-A4F1-C9A64F6CD7BE}" dt="2021-02-25T10:52:27.612" v="48" actId="20577"/>
          <ac:spMkLst>
            <pc:docMk/>
            <pc:sldMk cId="3951429450" sldId="257"/>
            <ac:spMk id="20" creationId="{A246CF3C-3064-4E92-AAF0-2D43D69CEC66}"/>
          </ac:spMkLst>
        </pc:spChg>
        <pc:spChg chg="add mod">
          <ac:chgData name="Masashi Asai" userId="S::zb20884@bristol.ac.uk::3eb49fb0-964c-44da-b3c0-ab44a8604bc4" providerId="AD" clId="Web-{5C921EB8-C3CA-4A6F-A4F1-C9A64F6CD7BE}" dt="2021-02-25T10:52:43.674" v="61" actId="20577"/>
          <ac:spMkLst>
            <pc:docMk/>
            <pc:sldMk cId="3951429450" sldId="257"/>
            <ac:spMk id="21" creationId="{16065E1F-1FC4-415D-A874-43C15727FB60}"/>
          </ac:spMkLst>
        </pc:spChg>
        <pc:picChg chg="add mod">
          <ac:chgData name="Masashi Asai" userId="S::zb20884@bristol.ac.uk::3eb49fb0-964c-44da-b3c0-ab44a8604bc4" providerId="AD" clId="Web-{5C921EB8-C3CA-4A6F-A4F1-C9A64F6CD7BE}" dt="2021-02-25T10:51:15.954" v="18" actId="14100"/>
          <ac:picMkLst>
            <pc:docMk/>
            <pc:sldMk cId="3951429450" sldId="257"/>
            <ac:picMk id="4" creationId="{03E992A1-477B-4BF1-BE21-0ED005C71812}"/>
          </ac:picMkLst>
        </pc:picChg>
        <pc:picChg chg="add mod">
          <ac:chgData name="Masashi Asai" userId="S::zb20884@bristol.ac.uk::3eb49fb0-964c-44da-b3c0-ab44a8604bc4" providerId="AD" clId="Web-{5C921EB8-C3CA-4A6F-A4F1-C9A64F6CD7BE}" dt="2021-02-25T10:51:19.220" v="19" actId="14100"/>
          <ac:picMkLst>
            <pc:docMk/>
            <pc:sldMk cId="3951429450" sldId="257"/>
            <ac:picMk id="17" creationId="{A8E1AC5A-4609-4156-ADE4-7C4B99862E29}"/>
          </ac:picMkLst>
        </pc:picChg>
      </pc:sldChg>
    </pc:docChg>
  </pc:docChgLst>
  <pc:docChgLst>
    <pc:chgData name="Zhengwu Song" userId="S::lu20732@bristol.ac.uk::d27a9e81-0442-4261-8c3c-684535a132f2" providerId="AD" clId="Web-{608C3358-EE0C-4B56-A184-25BDB5F1A6B5}"/>
    <pc:docChg chg="addSld delSld modSld">
      <pc:chgData name="Zhengwu Song" userId="S::lu20732@bristol.ac.uk::d27a9e81-0442-4261-8c3c-684535a132f2" providerId="AD" clId="Web-{608C3358-EE0C-4B56-A184-25BDB5F1A6B5}" dt="2021-02-25T10:56:43.791" v="19"/>
      <pc:docMkLst>
        <pc:docMk/>
      </pc:docMkLst>
      <pc:sldChg chg="addSp delSp modSp">
        <pc:chgData name="Zhengwu Song" userId="S::lu20732@bristol.ac.uk::d27a9e81-0442-4261-8c3c-684535a132f2" providerId="AD" clId="Web-{608C3358-EE0C-4B56-A184-25BDB5F1A6B5}" dt="2021-02-25T10:56:25.681" v="16" actId="1076"/>
        <pc:sldMkLst>
          <pc:docMk/>
          <pc:sldMk cId="3796289550" sldId="258"/>
        </pc:sldMkLst>
        <pc:spChg chg="del">
          <ac:chgData name="Zhengwu Song" userId="S::lu20732@bristol.ac.uk::d27a9e81-0442-4261-8c3c-684535a132f2" providerId="AD" clId="Web-{608C3358-EE0C-4B56-A184-25BDB5F1A6B5}" dt="2021-02-25T10:55:02.695" v="2"/>
          <ac:spMkLst>
            <pc:docMk/>
            <pc:sldMk cId="3796289550" sldId="258"/>
            <ac:spMk id="3" creationId="{E9294CC3-7611-4563-9FFA-F338BCE998D2}"/>
          </ac:spMkLst>
        </pc:spChg>
        <pc:picChg chg="add mod ord">
          <ac:chgData name="Zhengwu Song" userId="S::lu20732@bristol.ac.uk::d27a9e81-0442-4261-8c3c-684535a132f2" providerId="AD" clId="Web-{608C3358-EE0C-4B56-A184-25BDB5F1A6B5}" dt="2021-02-25T10:56:25.681" v="16" actId="1076"/>
          <ac:picMkLst>
            <pc:docMk/>
            <pc:sldMk cId="3796289550" sldId="258"/>
            <ac:picMk id="4" creationId="{E2A9D898-3D27-40B7-9CB6-C278EA3CE1AF}"/>
          </ac:picMkLst>
        </pc:picChg>
        <pc:cxnChg chg="add mod">
          <ac:chgData name="Zhengwu Song" userId="S::lu20732@bristol.ac.uk::d27a9e81-0442-4261-8c3c-684535a132f2" providerId="AD" clId="Web-{608C3358-EE0C-4B56-A184-25BDB5F1A6B5}" dt="2021-02-25T10:56:05.556" v="14" actId="1076"/>
          <ac:cxnSpMkLst>
            <pc:docMk/>
            <pc:sldMk cId="3796289550" sldId="258"/>
            <ac:cxnSpMk id="5" creationId="{857993A7-9E6B-4D4F-B272-10F125D6049A}"/>
          </ac:cxnSpMkLst>
        </pc:cxnChg>
      </pc:sldChg>
      <pc:sldChg chg="new del modTransition">
        <pc:chgData name="Zhengwu Song" userId="S::lu20732@bristol.ac.uk::d27a9e81-0442-4261-8c3c-684535a132f2" providerId="AD" clId="Web-{608C3358-EE0C-4B56-A184-25BDB5F1A6B5}" dt="2021-02-25T10:55:16.586" v="5"/>
        <pc:sldMkLst>
          <pc:docMk/>
          <pc:sldMk cId="728222454" sldId="259"/>
        </pc:sldMkLst>
      </pc:sldChg>
      <pc:sldChg chg="modSp add replId modTransition">
        <pc:chgData name="Zhengwu Song" userId="S::lu20732@bristol.ac.uk::d27a9e81-0442-4261-8c3c-684535a132f2" providerId="AD" clId="Web-{608C3358-EE0C-4B56-A184-25BDB5F1A6B5}" dt="2021-02-25T10:56:43.791" v="19"/>
        <pc:sldMkLst>
          <pc:docMk/>
          <pc:sldMk cId="1220886512" sldId="259"/>
        </pc:sldMkLst>
        <pc:picChg chg="mod">
          <ac:chgData name="Zhengwu Song" userId="S::lu20732@bristol.ac.uk::d27a9e81-0442-4261-8c3c-684535a132f2" providerId="AD" clId="Web-{608C3358-EE0C-4B56-A184-25BDB5F1A6B5}" dt="2021-02-25T10:56:38.057" v="18" actId="1076"/>
          <ac:picMkLst>
            <pc:docMk/>
            <pc:sldMk cId="1220886512" sldId="259"/>
            <ac:picMk id="4" creationId="{E2A9D898-3D27-40B7-9CB6-C278EA3CE1AF}"/>
          </ac:picMkLst>
        </pc:picChg>
      </pc:sldChg>
    </pc:docChg>
  </pc:docChgLst>
  <pc:docChgLst>
    <pc:chgData name="Lauren Chian" userId="S::da20602@bristol.ac.uk::2c5b1a3d-6395-4dbe-8382-874d7f0bb451" providerId="AD" clId="Web-{D8EF89E3-B9EA-41AE-98F3-5E3DC8A896D2}"/>
    <pc:docChg chg="addSld">
      <pc:chgData name="Lauren Chian" userId="S::da20602@bristol.ac.uk::2c5b1a3d-6395-4dbe-8382-874d7f0bb451" providerId="AD" clId="Web-{D8EF89E3-B9EA-41AE-98F3-5E3DC8A896D2}" dt="2021-02-25T10:30:06.939" v="1"/>
      <pc:docMkLst>
        <pc:docMk/>
      </pc:docMkLst>
      <pc:sldChg chg="new">
        <pc:chgData name="Lauren Chian" userId="S::da20602@bristol.ac.uk::2c5b1a3d-6395-4dbe-8382-874d7f0bb451" providerId="AD" clId="Web-{D8EF89E3-B9EA-41AE-98F3-5E3DC8A896D2}" dt="2021-02-25T10:30:02.876" v="0"/>
        <pc:sldMkLst>
          <pc:docMk/>
          <pc:sldMk cId="3951429450" sldId="257"/>
        </pc:sldMkLst>
      </pc:sldChg>
      <pc:sldChg chg="new">
        <pc:chgData name="Lauren Chian" userId="S::da20602@bristol.ac.uk::2c5b1a3d-6395-4dbe-8382-874d7f0bb451" providerId="AD" clId="Web-{D8EF89E3-B9EA-41AE-98F3-5E3DC8A896D2}" dt="2021-02-25T10:30:06.939" v="1"/>
        <pc:sldMkLst>
          <pc:docMk/>
          <pc:sldMk cId="3796289550" sldId="258"/>
        </pc:sldMkLst>
      </pc:sldChg>
    </pc:docChg>
  </pc:docChgLst>
  <pc:docChgLst>
    <pc:chgData name="Yu-Jen Yu" userId="S::qe20758@bristol.ac.uk::70ced1b5-05e3-49cf-907f-b3c02a578ebf" providerId="AD" clId="Web-{E901EC18-9F27-44CF-BFEE-DEF35523324B}"/>
    <pc:docChg chg="modSld">
      <pc:chgData name="Yu-Jen Yu" userId="S::qe20758@bristol.ac.uk::70ced1b5-05e3-49cf-907f-b3c02a578ebf" providerId="AD" clId="Web-{E901EC18-9F27-44CF-BFEE-DEF35523324B}" dt="2021-02-25T15:52:53.514" v="0" actId="1076"/>
      <pc:docMkLst>
        <pc:docMk/>
      </pc:docMkLst>
      <pc:sldChg chg="modSp">
        <pc:chgData name="Yu-Jen Yu" userId="S::qe20758@bristol.ac.uk::70ced1b5-05e3-49cf-907f-b3c02a578ebf" providerId="AD" clId="Web-{E901EC18-9F27-44CF-BFEE-DEF35523324B}" dt="2021-02-25T15:52:53.514" v="0" actId="1076"/>
        <pc:sldMkLst>
          <pc:docMk/>
          <pc:sldMk cId="3951429450" sldId="257"/>
        </pc:sldMkLst>
        <pc:picChg chg="mod">
          <ac:chgData name="Yu-Jen Yu" userId="S::qe20758@bristol.ac.uk::70ced1b5-05e3-49cf-907f-b3c02a578ebf" providerId="AD" clId="Web-{E901EC18-9F27-44CF-BFEE-DEF35523324B}" dt="2021-02-25T15:52:53.514" v="0" actId="1076"/>
          <ac:picMkLst>
            <pc:docMk/>
            <pc:sldMk cId="3951429450" sldId="257"/>
            <ac:picMk id="17" creationId="{A8E1AC5A-4609-4156-ADE4-7C4B99862E29}"/>
          </ac:picMkLst>
        </pc:picChg>
      </pc:sldChg>
    </pc:docChg>
  </pc:docChgLst>
  <pc:docChgLst>
    <pc:chgData name="Masashi Asai" userId="S::zb20884@bristol.ac.uk::3eb49fb0-964c-44da-b3c0-ab44a8604bc4" providerId="AD" clId="Web-{FA529F9D-72F1-466F-B0CE-0CC2366BEC07}"/>
    <pc:docChg chg="modSld">
      <pc:chgData name="Masashi Asai" userId="S::zb20884@bristol.ac.uk::3eb49fb0-964c-44da-b3c0-ab44a8604bc4" providerId="AD" clId="Web-{FA529F9D-72F1-466F-B0CE-0CC2366BEC07}" dt="2021-02-25T10:59:47.666" v="13" actId="20577"/>
      <pc:docMkLst>
        <pc:docMk/>
      </pc:docMkLst>
      <pc:sldChg chg="addSp modSp">
        <pc:chgData name="Masashi Asai" userId="S::zb20884@bristol.ac.uk::3eb49fb0-964c-44da-b3c0-ab44a8604bc4" providerId="AD" clId="Web-{FA529F9D-72F1-466F-B0CE-0CC2366BEC07}" dt="2021-02-25T10:59:47.666" v="13" actId="20577"/>
        <pc:sldMkLst>
          <pc:docMk/>
          <pc:sldMk cId="3951429450" sldId="257"/>
        </pc:sldMkLst>
        <pc:spChg chg="mod">
          <ac:chgData name="Masashi Asai" userId="S::zb20884@bristol.ac.uk::3eb49fb0-964c-44da-b3c0-ab44a8604bc4" providerId="AD" clId="Web-{FA529F9D-72F1-466F-B0CE-0CC2366BEC07}" dt="2021-02-25T10:59:31.650" v="2" actId="1076"/>
          <ac:spMkLst>
            <pc:docMk/>
            <pc:sldMk cId="3951429450" sldId="257"/>
            <ac:spMk id="21" creationId="{16065E1F-1FC4-415D-A874-43C15727FB60}"/>
          </ac:spMkLst>
        </pc:spChg>
        <pc:spChg chg="add mod">
          <ac:chgData name="Masashi Asai" userId="S::zb20884@bristol.ac.uk::3eb49fb0-964c-44da-b3c0-ab44a8604bc4" providerId="AD" clId="Web-{FA529F9D-72F1-466F-B0CE-0CC2366BEC07}" dt="2021-02-25T10:59:47.666" v="13" actId="20577"/>
          <ac:spMkLst>
            <pc:docMk/>
            <pc:sldMk cId="3951429450" sldId="257"/>
            <ac:spMk id="25" creationId="{8D416E14-D356-4DFF-9BD3-B2313CF38C82}"/>
          </ac:spMkLst>
        </pc:spChg>
      </pc:sldChg>
    </pc:docChg>
  </pc:docChgLst>
  <pc:docChgLst>
    <pc:chgData name="Zhengwu Song" userId="S::lu20732@bristol.ac.uk::d27a9e81-0442-4261-8c3c-684535a132f2" providerId="AD" clId="Web-{758C91FE-85CD-4FB4-8B35-43B1F041D0A5}"/>
    <pc:docChg chg="delSld">
      <pc:chgData name="Zhengwu Song" userId="S::lu20732@bristol.ac.uk::d27a9e81-0442-4261-8c3c-684535a132f2" providerId="AD" clId="Web-{758C91FE-85CD-4FB4-8B35-43B1F041D0A5}" dt="2021-03-04T11:46:03.702" v="1"/>
      <pc:docMkLst>
        <pc:docMk/>
      </pc:docMkLst>
      <pc:sldChg chg="del">
        <pc:chgData name="Zhengwu Song" userId="S::lu20732@bristol.ac.uk::d27a9e81-0442-4261-8c3c-684535a132f2" providerId="AD" clId="Web-{758C91FE-85CD-4FB4-8B35-43B1F041D0A5}" dt="2021-03-04T11:46:03.702" v="1"/>
        <pc:sldMkLst>
          <pc:docMk/>
          <pc:sldMk cId="3796289550" sldId="258"/>
        </pc:sldMkLst>
      </pc:sldChg>
      <pc:sldChg chg="del">
        <pc:chgData name="Zhengwu Song" userId="S::lu20732@bristol.ac.uk::d27a9e81-0442-4261-8c3c-684535a132f2" providerId="AD" clId="Web-{758C91FE-85CD-4FB4-8B35-43B1F041D0A5}" dt="2021-03-04T11:46:00.546" v="0"/>
        <pc:sldMkLst>
          <pc:docMk/>
          <pc:sldMk cId="1220886512" sldId="259"/>
        </pc:sldMkLst>
      </pc:sldChg>
    </pc:docChg>
  </pc:docChgLst>
  <pc:docChgLst>
    <pc:chgData name="Zhengwu Song" userId="S::lu20732@bristol.ac.uk::d27a9e81-0442-4261-8c3c-684535a132f2" providerId="AD" clId="Web-{428DC430-1701-4469-A5BD-8F82DCE7FE03}"/>
    <pc:docChg chg="modSld">
      <pc:chgData name="Zhengwu Song" userId="S::lu20732@bristol.ac.uk::d27a9e81-0442-4261-8c3c-684535a132f2" providerId="AD" clId="Web-{428DC430-1701-4469-A5BD-8F82DCE7FE03}" dt="2021-02-25T11:09:21.268" v="1"/>
      <pc:docMkLst>
        <pc:docMk/>
      </pc:docMkLst>
      <pc:sldChg chg="delSp">
        <pc:chgData name="Zhengwu Song" userId="S::lu20732@bristol.ac.uk::d27a9e81-0442-4261-8c3c-684535a132f2" providerId="AD" clId="Web-{428DC430-1701-4469-A5BD-8F82DCE7FE03}" dt="2021-02-25T11:09:12.987" v="0"/>
        <pc:sldMkLst>
          <pc:docMk/>
          <pc:sldMk cId="3796289550" sldId="258"/>
        </pc:sldMkLst>
        <pc:spChg chg="del">
          <ac:chgData name="Zhengwu Song" userId="S::lu20732@bristol.ac.uk::d27a9e81-0442-4261-8c3c-684535a132f2" providerId="AD" clId="Web-{428DC430-1701-4469-A5BD-8F82DCE7FE03}" dt="2021-02-25T11:09:12.987" v="0"/>
          <ac:spMkLst>
            <pc:docMk/>
            <pc:sldMk cId="3796289550" sldId="258"/>
            <ac:spMk id="2" creationId="{B9C4266B-2D04-4A44-B79D-23FC6CB2B0FE}"/>
          </ac:spMkLst>
        </pc:spChg>
      </pc:sldChg>
      <pc:sldChg chg="delSp">
        <pc:chgData name="Zhengwu Song" userId="S::lu20732@bristol.ac.uk::d27a9e81-0442-4261-8c3c-684535a132f2" providerId="AD" clId="Web-{428DC430-1701-4469-A5BD-8F82DCE7FE03}" dt="2021-02-25T11:09:21.268" v="1"/>
        <pc:sldMkLst>
          <pc:docMk/>
          <pc:sldMk cId="1220886512" sldId="259"/>
        </pc:sldMkLst>
        <pc:spChg chg="del">
          <ac:chgData name="Zhengwu Song" userId="S::lu20732@bristol.ac.uk::d27a9e81-0442-4261-8c3c-684535a132f2" providerId="AD" clId="Web-{428DC430-1701-4469-A5BD-8F82DCE7FE03}" dt="2021-02-25T11:09:21.268" v="1"/>
          <ac:spMkLst>
            <pc:docMk/>
            <pc:sldMk cId="1220886512" sldId="259"/>
            <ac:spMk id="2" creationId="{B9C4266B-2D04-4A44-B79D-23FC6CB2B0FE}"/>
          </ac:spMkLst>
        </pc:spChg>
      </pc:sldChg>
    </pc:docChg>
  </pc:docChgLst>
  <pc:docChgLst>
    <pc:chgData name="Yu-Jen Yu" userId="S::qe20758@bristol.ac.uk::70ced1b5-05e3-49cf-907f-b3c02a578ebf" providerId="AD" clId="Web-{C60CF098-1E1D-48D1-A6B8-F96CC7ED0DC4}"/>
    <pc:docChg chg="addSld modSld sldOrd">
      <pc:chgData name="Yu-Jen Yu" userId="S::qe20758@bristol.ac.uk::70ced1b5-05e3-49cf-907f-b3c02a578ebf" providerId="AD" clId="Web-{C60CF098-1E1D-48D1-A6B8-F96CC7ED0DC4}" dt="2021-03-04T00:58:02.932" v="178"/>
      <pc:docMkLst>
        <pc:docMk/>
      </pc:docMkLst>
      <pc:sldChg chg="addSp delSp modSp new mod setBg setClrOvrMap">
        <pc:chgData name="Yu-Jen Yu" userId="S::qe20758@bristol.ac.uk::70ced1b5-05e3-49cf-907f-b3c02a578ebf" providerId="AD" clId="Web-{C60CF098-1E1D-48D1-A6B8-F96CC7ED0DC4}" dt="2021-03-04T00:54:57.209" v="152" actId="20577"/>
        <pc:sldMkLst>
          <pc:docMk/>
          <pc:sldMk cId="1057730508" sldId="262"/>
        </pc:sldMkLst>
        <pc:spChg chg="mod ord">
          <ac:chgData name="Yu-Jen Yu" userId="S::qe20758@bristol.ac.uk::70ced1b5-05e3-49cf-907f-b3c02a578ebf" providerId="AD" clId="Web-{C60CF098-1E1D-48D1-A6B8-F96CC7ED0DC4}" dt="2021-03-04T00:50:43.782" v="108" actId="20577"/>
          <ac:spMkLst>
            <pc:docMk/>
            <pc:sldMk cId="1057730508" sldId="262"/>
            <ac:spMk id="2" creationId="{9F0F2241-2172-47BA-A8B2-914C56B9D03E}"/>
          </ac:spMkLst>
        </pc:spChg>
        <pc:spChg chg="del">
          <ac:chgData name="Yu-Jen Yu" userId="S::qe20758@bristol.ac.uk::70ced1b5-05e3-49cf-907f-b3c02a578ebf" providerId="AD" clId="Web-{C60CF098-1E1D-48D1-A6B8-F96CC7ED0DC4}" dt="2021-03-04T00:39:56.731" v="1"/>
          <ac:spMkLst>
            <pc:docMk/>
            <pc:sldMk cId="1057730508" sldId="262"/>
            <ac:spMk id="3" creationId="{9757ECFE-5C99-49F0-8522-FC5979AF897D}"/>
          </ac:spMkLst>
        </pc:spChg>
        <pc:spChg chg="add del">
          <ac:chgData name="Yu-Jen Yu" userId="S::qe20758@bristol.ac.uk::70ced1b5-05e3-49cf-907f-b3c02a578ebf" providerId="AD" clId="Web-{C60CF098-1E1D-48D1-A6B8-F96CC7ED0DC4}" dt="2021-03-04T00:48:44.993" v="74"/>
          <ac:spMkLst>
            <pc:docMk/>
            <pc:sldMk cId="1057730508" sldId="262"/>
            <ac:spMk id="9" creationId="{86295E7F-EA66-480B-B001-C8BE7CD61903}"/>
          </ac:spMkLst>
        </pc:spChg>
        <pc:spChg chg="add mod">
          <ac:chgData name="Yu-Jen Yu" userId="S::qe20758@bristol.ac.uk::70ced1b5-05e3-49cf-907f-b3c02a578ebf" providerId="AD" clId="Web-{C60CF098-1E1D-48D1-A6B8-F96CC7ED0DC4}" dt="2021-03-04T00:54:57.209" v="152" actId="20577"/>
          <ac:spMkLst>
            <pc:docMk/>
            <pc:sldMk cId="1057730508" sldId="262"/>
            <ac:spMk id="15" creationId="{C74F579F-F3F3-41AC-B4D9-EEDCEC9C31E7}"/>
          </ac:spMkLst>
        </pc:spChg>
        <pc:spChg chg="add del">
          <ac:chgData name="Yu-Jen Yu" userId="S::qe20758@bristol.ac.uk::70ced1b5-05e3-49cf-907f-b3c02a578ebf" providerId="AD" clId="Web-{C60CF098-1E1D-48D1-A6B8-F96CC7ED0DC4}" dt="2021-03-04T00:49:01.571" v="76"/>
          <ac:spMkLst>
            <pc:docMk/>
            <pc:sldMk cId="1057730508" sldId="262"/>
            <ac:spMk id="18" creationId="{5E8D2E83-FB3A-40E7-A9E5-7AB389D612B4}"/>
          </ac:spMkLst>
        </pc:spChg>
        <pc:spChg chg="add">
          <ac:chgData name="Yu-Jen Yu" userId="S::qe20758@bristol.ac.uk::70ced1b5-05e3-49cf-907f-b3c02a578ebf" providerId="AD" clId="Web-{C60CF098-1E1D-48D1-A6B8-F96CC7ED0DC4}" dt="2021-03-04T00:49:01.571" v="76"/>
          <ac:spMkLst>
            <pc:docMk/>
            <pc:sldMk cId="1057730508" sldId="262"/>
            <ac:spMk id="23" creationId="{9AA72BD9-2C5A-4EDC-931F-5AA08EACA0F3}"/>
          </ac:spMkLst>
        </pc:spChg>
        <pc:spChg chg="add">
          <ac:chgData name="Yu-Jen Yu" userId="S::qe20758@bristol.ac.uk::70ced1b5-05e3-49cf-907f-b3c02a578ebf" providerId="AD" clId="Web-{C60CF098-1E1D-48D1-A6B8-F96CC7ED0DC4}" dt="2021-03-04T00:49:01.571" v="76"/>
          <ac:spMkLst>
            <pc:docMk/>
            <pc:sldMk cId="1057730508" sldId="262"/>
            <ac:spMk id="25" creationId="{DD3981AC-7B61-4947-BCF3-F7AA7FA385B9}"/>
          </ac:spMkLst>
        </pc:spChg>
        <pc:spChg chg="add">
          <ac:chgData name="Yu-Jen Yu" userId="S::qe20758@bristol.ac.uk::70ced1b5-05e3-49cf-907f-b3c02a578ebf" providerId="AD" clId="Web-{C60CF098-1E1D-48D1-A6B8-F96CC7ED0DC4}" dt="2021-03-04T00:49:01.571" v="76"/>
          <ac:spMkLst>
            <pc:docMk/>
            <pc:sldMk cId="1057730508" sldId="262"/>
            <ac:spMk id="27" creationId="{55D4142C-5077-457F-A6AD-3FECFDB39685}"/>
          </ac:spMkLst>
        </pc:spChg>
        <pc:spChg chg="add">
          <ac:chgData name="Yu-Jen Yu" userId="S::qe20758@bristol.ac.uk::70ced1b5-05e3-49cf-907f-b3c02a578ebf" providerId="AD" clId="Web-{C60CF098-1E1D-48D1-A6B8-F96CC7ED0DC4}" dt="2021-03-04T00:49:01.571" v="76"/>
          <ac:spMkLst>
            <pc:docMk/>
            <pc:sldMk cId="1057730508" sldId="262"/>
            <ac:spMk id="29" creationId="{7A5F0580-5EE9-419F-96EE-B6529EF6E7D0}"/>
          </ac:spMkLst>
        </pc:spChg>
        <pc:picChg chg="add mod ord">
          <ac:chgData name="Yu-Jen Yu" userId="S::qe20758@bristol.ac.uk::70ced1b5-05e3-49cf-907f-b3c02a578ebf" providerId="AD" clId="Web-{C60CF098-1E1D-48D1-A6B8-F96CC7ED0DC4}" dt="2021-03-04T00:49:01.571" v="76"/>
          <ac:picMkLst>
            <pc:docMk/>
            <pc:sldMk cId="1057730508" sldId="262"/>
            <ac:picMk id="4" creationId="{D1E1F39B-8CC5-4368-8BDB-D6BB7AAAE588}"/>
          </ac:picMkLst>
        </pc:picChg>
        <pc:cxnChg chg="add del">
          <ac:chgData name="Yu-Jen Yu" userId="S::qe20758@bristol.ac.uk::70ced1b5-05e3-49cf-907f-b3c02a578ebf" providerId="AD" clId="Web-{C60CF098-1E1D-48D1-A6B8-F96CC7ED0DC4}" dt="2021-03-04T00:48:44.993" v="74"/>
          <ac:cxnSpMkLst>
            <pc:docMk/>
            <pc:sldMk cId="1057730508" sldId="262"/>
            <ac:cxnSpMk id="11" creationId="{E126E481-B945-4179-BD79-05E96E9B29E1}"/>
          </ac:cxnSpMkLst>
        </pc:cxnChg>
      </pc:sldChg>
      <pc:sldChg chg="addSp delSp modSp new mod setBg setClrOvrMap">
        <pc:chgData name="Yu-Jen Yu" userId="S::qe20758@bristol.ac.uk::70ced1b5-05e3-49cf-907f-b3c02a578ebf" providerId="AD" clId="Web-{C60CF098-1E1D-48D1-A6B8-F96CC7ED0DC4}" dt="2021-03-04T00:54:24.490" v="143" actId="1076"/>
        <pc:sldMkLst>
          <pc:docMk/>
          <pc:sldMk cId="1578843361" sldId="263"/>
        </pc:sldMkLst>
        <pc:spChg chg="mod ord">
          <ac:chgData name="Yu-Jen Yu" userId="S::qe20758@bristol.ac.uk::70ced1b5-05e3-49cf-907f-b3c02a578ebf" providerId="AD" clId="Web-{C60CF098-1E1D-48D1-A6B8-F96CC7ED0DC4}" dt="2021-03-04T00:54:24.490" v="143" actId="1076"/>
          <ac:spMkLst>
            <pc:docMk/>
            <pc:sldMk cId="1578843361" sldId="263"/>
            <ac:spMk id="2" creationId="{AF9EEA9E-62E7-4B77-ADAD-B04EFE8574F6}"/>
          </ac:spMkLst>
        </pc:spChg>
        <pc:spChg chg="del">
          <ac:chgData name="Yu-Jen Yu" userId="S::qe20758@bristol.ac.uk::70ced1b5-05e3-49cf-907f-b3c02a578ebf" providerId="AD" clId="Web-{C60CF098-1E1D-48D1-A6B8-F96CC7ED0DC4}" dt="2021-03-04T00:43:07.658" v="23"/>
          <ac:spMkLst>
            <pc:docMk/>
            <pc:sldMk cId="1578843361" sldId="263"/>
            <ac:spMk id="3" creationId="{1D6360E0-507B-46A5-B2D8-A6A9B5C7CF73}"/>
          </ac:spMkLst>
        </pc:spChg>
        <pc:spChg chg="add del">
          <ac:chgData name="Yu-Jen Yu" userId="S::qe20758@bristol.ac.uk::70ced1b5-05e3-49cf-907f-b3c02a578ebf" providerId="AD" clId="Web-{C60CF098-1E1D-48D1-A6B8-F96CC7ED0DC4}" dt="2021-03-04T00:44:07.128" v="45"/>
          <ac:spMkLst>
            <pc:docMk/>
            <pc:sldMk cId="1578843361" sldId="263"/>
            <ac:spMk id="8" creationId="{738717C8-ABEC-40C8-9D62-BFA6851C1504}"/>
          </ac:spMkLst>
        </pc:spChg>
        <pc:spChg chg="add del">
          <ac:chgData name="Yu-Jen Yu" userId="S::qe20758@bristol.ac.uk::70ced1b5-05e3-49cf-907f-b3c02a578ebf" providerId="AD" clId="Web-{C60CF098-1E1D-48D1-A6B8-F96CC7ED0DC4}" dt="2021-03-04T00:44:26.737" v="50"/>
          <ac:spMkLst>
            <pc:docMk/>
            <pc:sldMk cId="1578843361" sldId="263"/>
            <ac:spMk id="11" creationId="{5E8D2E83-FB3A-40E7-A9E5-7AB389D612B4}"/>
          </ac:spMkLst>
        </pc:spChg>
        <pc:spChg chg="add del">
          <ac:chgData name="Yu-Jen Yu" userId="S::qe20758@bristol.ac.uk::70ced1b5-05e3-49cf-907f-b3c02a578ebf" providerId="AD" clId="Web-{C60CF098-1E1D-48D1-A6B8-F96CC7ED0DC4}" dt="2021-03-04T00:45:52.864" v="65"/>
          <ac:spMkLst>
            <pc:docMk/>
            <pc:sldMk cId="1578843361" sldId="263"/>
            <ac:spMk id="13" creationId="{A86541C6-61B1-4DAA-B57A-EAF3F24F0491}"/>
          </ac:spMkLst>
        </pc:spChg>
        <pc:spChg chg="add del">
          <ac:chgData name="Yu-Jen Yu" userId="S::qe20758@bristol.ac.uk::70ced1b5-05e3-49cf-907f-b3c02a578ebf" providerId="AD" clId="Web-{C60CF098-1E1D-48D1-A6B8-F96CC7ED0DC4}" dt="2021-03-04T00:45:52.864" v="65"/>
          <ac:spMkLst>
            <pc:docMk/>
            <pc:sldMk cId="1578843361" sldId="263"/>
            <ac:spMk id="14" creationId="{71750011-2006-46BB-AFDE-C6E461752333}"/>
          </ac:spMkLst>
        </pc:spChg>
        <pc:spChg chg="add del">
          <ac:chgData name="Yu-Jen Yu" userId="S::qe20758@bristol.ac.uk::70ced1b5-05e3-49cf-907f-b3c02a578ebf" providerId="AD" clId="Web-{C60CF098-1E1D-48D1-A6B8-F96CC7ED0DC4}" dt="2021-03-04T00:44:30.019" v="51"/>
          <ac:spMkLst>
            <pc:docMk/>
            <pc:sldMk cId="1578843361" sldId="263"/>
            <ac:spMk id="15" creationId="{699BA20E-C85D-4F06-A433-21C81A03BCDF}"/>
          </ac:spMkLst>
        </pc:spChg>
        <pc:spChg chg="add del">
          <ac:chgData name="Yu-Jen Yu" userId="S::qe20758@bristol.ac.uk::70ced1b5-05e3-49cf-907f-b3c02a578ebf" providerId="AD" clId="Web-{C60CF098-1E1D-48D1-A6B8-F96CC7ED0DC4}" dt="2021-03-04T00:44:26.722" v="49"/>
          <ac:spMkLst>
            <pc:docMk/>
            <pc:sldMk cId="1578843361" sldId="263"/>
            <ac:spMk id="16" creationId="{4281BC32-FF58-4898-A6B5-7B3D059BCEB0}"/>
          </ac:spMkLst>
        </pc:spChg>
        <pc:spChg chg="add del">
          <ac:chgData name="Yu-Jen Yu" userId="S::qe20758@bristol.ac.uk::70ced1b5-05e3-49cf-907f-b3c02a578ebf" providerId="AD" clId="Web-{C60CF098-1E1D-48D1-A6B8-F96CC7ED0DC4}" dt="2021-03-04T00:45:16.270" v="60"/>
          <ac:spMkLst>
            <pc:docMk/>
            <pc:sldMk cId="1578843361" sldId="263"/>
            <ac:spMk id="17" creationId="{A54AFA5B-CD02-4D72-8DCE-E921B9CB9DCF}"/>
          </ac:spMkLst>
        </pc:spChg>
        <pc:spChg chg="add del">
          <ac:chgData name="Yu-Jen Yu" userId="S::qe20758@bristol.ac.uk::70ced1b5-05e3-49cf-907f-b3c02a578ebf" providerId="AD" clId="Web-{C60CF098-1E1D-48D1-A6B8-F96CC7ED0DC4}" dt="2021-03-04T00:44:26.722" v="49"/>
          <ac:spMkLst>
            <pc:docMk/>
            <pc:sldMk cId="1578843361" sldId="263"/>
            <ac:spMk id="18" creationId="{0D614406-135F-4875-9C87-53822CB19ABB}"/>
          </ac:spMkLst>
        </pc:spChg>
        <pc:spChg chg="add del">
          <ac:chgData name="Yu-Jen Yu" userId="S::qe20758@bristol.ac.uk::70ced1b5-05e3-49cf-907f-b3c02a578ebf" providerId="AD" clId="Web-{C60CF098-1E1D-48D1-A6B8-F96CC7ED0DC4}" dt="2021-03-04T00:45:34.129" v="62"/>
          <ac:spMkLst>
            <pc:docMk/>
            <pc:sldMk cId="1578843361" sldId="263"/>
            <ac:spMk id="19" creationId="{3B2D7338-C2D6-41DF-9FF9-1CB4EB190B72}"/>
          </ac:spMkLst>
        </pc:spChg>
        <pc:spChg chg="add del">
          <ac:chgData name="Yu-Jen Yu" userId="S::qe20758@bristol.ac.uk::70ced1b5-05e3-49cf-907f-b3c02a578ebf" providerId="AD" clId="Web-{C60CF098-1E1D-48D1-A6B8-F96CC7ED0DC4}" dt="2021-03-04T00:44:26.722" v="49"/>
          <ac:spMkLst>
            <pc:docMk/>
            <pc:sldMk cId="1578843361" sldId="263"/>
            <ac:spMk id="20" creationId="{A47020BD-3785-4628-8C5E-A4011B43EF88}"/>
          </ac:spMkLst>
        </pc:spChg>
        <pc:spChg chg="add del">
          <ac:chgData name="Yu-Jen Yu" userId="S::qe20758@bristol.ac.uk::70ced1b5-05e3-49cf-907f-b3c02a578ebf" providerId="AD" clId="Web-{C60CF098-1E1D-48D1-A6B8-F96CC7ED0DC4}" dt="2021-03-04T00:45:16.270" v="60"/>
          <ac:spMkLst>
            <pc:docMk/>
            <pc:sldMk cId="1578843361" sldId="263"/>
            <ac:spMk id="21" creationId="{0ED52484-C939-4951-85D6-79046BBC644D}"/>
          </ac:spMkLst>
        </pc:spChg>
        <pc:spChg chg="add del">
          <ac:chgData name="Yu-Jen Yu" userId="S::qe20758@bristol.ac.uk::70ced1b5-05e3-49cf-907f-b3c02a578ebf" providerId="AD" clId="Web-{C60CF098-1E1D-48D1-A6B8-F96CC7ED0DC4}" dt="2021-03-04T00:45:34.129" v="62"/>
          <ac:spMkLst>
            <pc:docMk/>
            <pc:sldMk cId="1578843361" sldId="263"/>
            <ac:spMk id="22" creationId="{C99A8FB7-A79B-4BC9-9D56-B79587F6AA3E}"/>
          </ac:spMkLst>
        </pc:spChg>
        <pc:spChg chg="add del">
          <ac:chgData name="Yu-Jen Yu" userId="S::qe20758@bristol.ac.uk::70ced1b5-05e3-49cf-907f-b3c02a578ebf" providerId="AD" clId="Web-{C60CF098-1E1D-48D1-A6B8-F96CC7ED0DC4}" dt="2021-03-04T00:45:16.270" v="60"/>
          <ac:spMkLst>
            <pc:docMk/>
            <pc:sldMk cId="1578843361" sldId="263"/>
            <ac:spMk id="23" creationId="{123AC743-1CAC-4594-8F81-8E5C1E45BA7B}"/>
          </ac:spMkLst>
        </pc:spChg>
        <pc:spChg chg="add del">
          <ac:chgData name="Yu-Jen Yu" userId="S::qe20758@bristol.ac.uk::70ced1b5-05e3-49cf-907f-b3c02a578ebf" providerId="AD" clId="Web-{C60CF098-1E1D-48D1-A6B8-F96CC7ED0DC4}" dt="2021-03-04T00:45:34.129" v="62"/>
          <ac:spMkLst>
            <pc:docMk/>
            <pc:sldMk cId="1578843361" sldId="263"/>
            <ac:spMk id="24" creationId="{B23893E2-3349-46D7-A7AA-B9E447957FB1}"/>
          </ac:spMkLst>
        </pc:spChg>
        <pc:spChg chg="add del">
          <ac:chgData name="Yu-Jen Yu" userId="S::qe20758@bristol.ac.uk::70ced1b5-05e3-49cf-907f-b3c02a578ebf" providerId="AD" clId="Web-{C60CF098-1E1D-48D1-A6B8-F96CC7ED0DC4}" dt="2021-03-04T00:45:16.270" v="60"/>
          <ac:spMkLst>
            <pc:docMk/>
            <pc:sldMk cId="1578843361" sldId="263"/>
            <ac:spMk id="25" creationId="{3DF8EA8C-4EAB-49EE-BBAB-78BE910D2232}"/>
          </ac:spMkLst>
        </pc:spChg>
        <pc:spChg chg="add del">
          <ac:chgData name="Yu-Jen Yu" userId="S::qe20758@bristol.ac.uk::70ced1b5-05e3-49cf-907f-b3c02a578ebf" providerId="AD" clId="Web-{C60CF098-1E1D-48D1-A6B8-F96CC7ED0DC4}" dt="2021-03-04T00:45:34.129" v="62"/>
          <ac:spMkLst>
            <pc:docMk/>
            <pc:sldMk cId="1578843361" sldId="263"/>
            <ac:spMk id="26" creationId="{4BFC77B5-F38E-4A7D-80BD-C3A10B717767}"/>
          </ac:spMkLst>
        </pc:spChg>
        <pc:spChg chg="add del">
          <ac:chgData name="Yu-Jen Yu" userId="S::qe20758@bristol.ac.uk::70ced1b5-05e3-49cf-907f-b3c02a578ebf" providerId="AD" clId="Web-{C60CF098-1E1D-48D1-A6B8-F96CC7ED0DC4}" dt="2021-03-04T00:45:16.270" v="60"/>
          <ac:spMkLst>
            <pc:docMk/>
            <pc:sldMk cId="1578843361" sldId="263"/>
            <ac:spMk id="27" creationId="{9973AF05-1CBD-4B57-BB0F-EAEF9F8FB679}"/>
          </ac:spMkLst>
        </pc:spChg>
        <pc:spChg chg="add del">
          <ac:chgData name="Yu-Jen Yu" userId="S::qe20758@bristol.ac.uk::70ced1b5-05e3-49cf-907f-b3c02a578ebf" providerId="AD" clId="Web-{C60CF098-1E1D-48D1-A6B8-F96CC7ED0DC4}" dt="2021-03-04T00:45:52.848" v="64"/>
          <ac:spMkLst>
            <pc:docMk/>
            <pc:sldMk cId="1578843361" sldId="263"/>
            <ac:spMk id="28" creationId="{0ED52484-C939-4951-85D6-79046BBC644D}"/>
          </ac:spMkLst>
        </pc:spChg>
        <pc:spChg chg="add del">
          <ac:chgData name="Yu-Jen Yu" userId="S::qe20758@bristol.ac.uk::70ced1b5-05e3-49cf-907f-b3c02a578ebf" providerId="AD" clId="Web-{C60CF098-1E1D-48D1-A6B8-F96CC7ED0DC4}" dt="2021-03-04T00:45:52.848" v="64"/>
          <ac:spMkLst>
            <pc:docMk/>
            <pc:sldMk cId="1578843361" sldId="263"/>
            <ac:spMk id="29" creationId="{123AC743-1CAC-4594-8F81-8E5C1E45BA7B}"/>
          </ac:spMkLst>
        </pc:spChg>
        <pc:spChg chg="add del">
          <ac:chgData name="Yu-Jen Yu" userId="S::qe20758@bristol.ac.uk::70ced1b5-05e3-49cf-907f-b3c02a578ebf" providerId="AD" clId="Web-{C60CF098-1E1D-48D1-A6B8-F96CC7ED0DC4}" dt="2021-03-04T00:45:52.848" v="64"/>
          <ac:spMkLst>
            <pc:docMk/>
            <pc:sldMk cId="1578843361" sldId="263"/>
            <ac:spMk id="30" creationId="{3DF8EA8C-4EAB-49EE-BBAB-78BE910D2232}"/>
          </ac:spMkLst>
        </pc:spChg>
        <pc:spChg chg="add del">
          <ac:chgData name="Yu-Jen Yu" userId="S::qe20758@bristol.ac.uk::70ced1b5-05e3-49cf-907f-b3c02a578ebf" providerId="AD" clId="Web-{C60CF098-1E1D-48D1-A6B8-F96CC7ED0DC4}" dt="2021-03-04T00:45:52.848" v="64"/>
          <ac:spMkLst>
            <pc:docMk/>
            <pc:sldMk cId="1578843361" sldId="263"/>
            <ac:spMk id="31" creationId="{9973AF05-1CBD-4B57-BB0F-EAEF9F8FB679}"/>
          </ac:spMkLst>
        </pc:spChg>
        <pc:spChg chg="add del">
          <ac:chgData name="Yu-Jen Yu" userId="S::qe20758@bristol.ac.uk::70ced1b5-05e3-49cf-907f-b3c02a578ebf" providerId="AD" clId="Web-{C60CF098-1E1D-48D1-A6B8-F96CC7ED0DC4}" dt="2021-03-04T00:45:52.848" v="64"/>
          <ac:spMkLst>
            <pc:docMk/>
            <pc:sldMk cId="1578843361" sldId="263"/>
            <ac:spMk id="32" creationId="{A54AFA5B-CD02-4D72-8DCE-E921B9CB9DCF}"/>
          </ac:spMkLst>
        </pc:spChg>
        <pc:spChg chg="add del">
          <ac:chgData name="Yu-Jen Yu" userId="S::qe20758@bristol.ac.uk::70ced1b5-05e3-49cf-907f-b3c02a578ebf" providerId="AD" clId="Web-{C60CF098-1E1D-48D1-A6B8-F96CC7ED0DC4}" dt="2021-03-04T00:48:17.133" v="70"/>
          <ac:spMkLst>
            <pc:docMk/>
            <pc:sldMk cId="1578843361" sldId="263"/>
            <ac:spMk id="34" creationId="{7AE95D8F-9825-4222-8846-E3461598CC62}"/>
          </ac:spMkLst>
        </pc:spChg>
        <pc:spChg chg="add del mod ord">
          <ac:chgData name="Yu-Jen Yu" userId="S::qe20758@bristol.ac.uk::70ced1b5-05e3-49cf-907f-b3c02a578ebf" providerId="AD" clId="Web-{C60CF098-1E1D-48D1-A6B8-F96CC7ED0DC4}" dt="2021-03-04T00:53:26.161" v="136"/>
          <ac:spMkLst>
            <pc:docMk/>
            <pc:sldMk cId="1578843361" sldId="263"/>
            <ac:spMk id="41" creationId="{16D461C3-5290-4EC5-A329-4DE139FDBD0D}"/>
          </ac:spMkLst>
        </pc:spChg>
        <pc:spChg chg="add del">
          <ac:chgData name="Yu-Jen Yu" userId="S::qe20758@bristol.ac.uk::70ced1b5-05e3-49cf-907f-b3c02a578ebf" providerId="AD" clId="Web-{C60CF098-1E1D-48D1-A6B8-F96CC7ED0DC4}" dt="2021-03-04T00:48:36.446" v="73"/>
          <ac:spMkLst>
            <pc:docMk/>
            <pc:sldMk cId="1578843361" sldId="263"/>
            <ac:spMk id="44" creationId="{2A785343-5D24-4118-A2E4-665D196F60C2}"/>
          </ac:spMkLst>
        </pc:spChg>
        <pc:spChg chg="add del">
          <ac:chgData name="Yu-Jen Yu" userId="S::qe20758@bristol.ac.uk::70ced1b5-05e3-49cf-907f-b3c02a578ebf" providerId="AD" clId="Web-{C60CF098-1E1D-48D1-A6B8-F96CC7ED0DC4}" dt="2021-03-04T00:48:36.446" v="73"/>
          <ac:spMkLst>
            <pc:docMk/>
            <pc:sldMk cId="1578843361" sldId="263"/>
            <ac:spMk id="46" creationId="{32F4D216-10B7-4DCA-A0A1-068E9E32F4F2}"/>
          </ac:spMkLst>
        </pc:spChg>
        <pc:spChg chg="add del">
          <ac:chgData name="Yu-Jen Yu" userId="S::qe20758@bristol.ac.uk::70ced1b5-05e3-49cf-907f-b3c02a578ebf" providerId="AD" clId="Web-{C60CF098-1E1D-48D1-A6B8-F96CC7ED0DC4}" dt="2021-03-04T00:51:28.939" v="115"/>
          <ac:spMkLst>
            <pc:docMk/>
            <pc:sldMk cId="1578843361" sldId="263"/>
            <ac:spMk id="51" creationId="{12C63567-9A18-430B-817B-152D609F572F}"/>
          </ac:spMkLst>
        </pc:spChg>
        <pc:spChg chg="add del">
          <ac:chgData name="Yu-Jen Yu" userId="S::qe20758@bristol.ac.uk::70ced1b5-05e3-49cf-907f-b3c02a578ebf" providerId="AD" clId="Web-{C60CF098-1E1D-48D1-A6B8-F96CC7ED0DC4}" dt="2021-03-04T00:52:26.550" v="122"/>
          <ac:spMkLst>
            <pc:docMk/>
            <pc:sldMk cId="1578843361" sldId="263"/>
            <ac:spMk id="56" creationId="{07977D39-626F-40D7-B00F-16E02602DD5A}"/>
          </ac:spMkLst>
        </pc:spChg>
        <pc:spChg chg="add del">
          <ac:chgData name="Yu-Jen Yu" userId="S::qe20758@bristol.ac.uk::70ced1b5-05e3-49cf-907f-b3c02a578ebf" providerId="AD" clId="Web-{C60CF098-1E1D-48D1-A6B8-F96CC7ED0DC4}" dt="2021-03-04T00:52:26.550" v="122"/>
          <ac:spMkLst>
            <pc:docMk/>
            <pc:sldMk cId="1578843361" sldId="263"/>
            <ac:spMk id="58" creationId="{B905CDE4-B751-4B3E-B625-6E59F8903414}"/>
          </ac:spMkLst>
        </pc:spChg>
        <pc:spChg chg="add del">
          <ac:chgData name="Yu-Jen Yu" userId="S::qe20758@bristol.ac.uk::70ced1b5-05e3-49cf-907f-b3c02a578ebf" providerId="AD" clId="Web-{C60CF098-1E1D-48D1-A6B8-F96CC7ED0DC4}" dt="2021-03-04T00:52:26.550" v="122"/>
          <ac:spMkLst>
            <pc:docMk/>
            <pc:sldMk cId="1578843361" sldId="263"/>
            <ac:spMk id="60" creationId="{08108C16-F4C0-44AA-999D-17BD39219B24}"/>
          </ac:spMkLst>
        </pc:spChg>
        <pc:spChg chg="add del">
          <ac:chgData name="Yu-Jen Yu" userId="S::qe20758@bristol.ac.uk::70ced1b5-05e3-49cf-907f-b3c02a578ebf" providerId="AD" clId="Web-{C60CF098-1E1D-48D1-A6B8-F96CC7ED0DC4}" dt="2021-03-04T00:52:26.550" v="122"/>
          <ac:spMkLst>
            <pc:docMk/>
            <pc:sldMk cId="1578843361" sldId="263"/>
            <ac:spMk id="62" creationId="{CDC29AC1-2821-4FCC-B597-88DAF39C36FE}"/>
          </ac:spMkLst>
        </pc:spChg>
        <pc:spChg chg="add del">
          <ac:chgData name="Yu-Jen Yu" userId="S::qe20758@bristol.ac.uk::70ced1b5-05e3-49cf-907f-b3c02a578ebf" providerId="AD" clId="Web-{C60CF098-1E1D-48D1-A6B8-F96CC7ED0DC4}" dt="2021-03-04T00:52:26.550" v="122"/>
          <ac:spMkLst>
            <pc:docMk/>
            <pc:sldMk cId="1578843361" sldId="263"/>
            <ac:spMk id="64" creationId="{C8F10CB3-3B5E-4C7A-98CF-B87454DDFA39}"/>
          </ac:spMkLst>
        </pc:spChg>
        <pc:spChg chg="add del">
          <ac:chgData name="Yu-Jen Yu" userId="S::qe20758@bristol.ac.uk::70ced1b5-05e3-49cf-907f-b3c02a578ebf" providerId="AD" clId="Web-{C60CF098-1E1D-48D1-A6B8-F96CC7ED0DC4}" dt="2021-03-04T00:53:23.207" v="135"/>
          <ac:spMkLst>
            <pc:docMk/>
            <pc:sldMk cId="1578843361" sldId="263"/>
            <ac:spMk id="69" creationId="{07977D39-626F-40D7-B00F-16E02602DD5A}"/>
          </ac:spMkLst>
        </pc:spChg>
        <pc:spChg chg="add del">
          <ac:chgData name="Yu-Jen Yu" userId="S::qe20758@bristol.ac.uk::70ced1b5-05e3-49cf-907f-b3c02a578ebf" providerId="AD" clId="Web-{C60CF098-1E1D-48D1-A6B8-F96CC7ED0DC4}" dt="2021-03-04T00:53:23.207" v="135"/>
          <ac:spMkLst>
            <pc:docMk/>
            <pc:sldMk cId="1578843361" sldId="263"/>
            <ac:spMk id="71" creationId="{B905CDE4-B751-4B3E-B625-6E59F8903414}"/>
          </ac:spMkLst>
        </pc:spChg>
        <pc:spChg chg="add del">
          <ac:chgData name="Yu-Jen Yu" userId="S::qe20758@bristol.ac.uk::70ced1b5-05e3-49cf-907f-b3c02a578ebf" providerId="AD" clId="Web-{C60CF098-1E1D-48D1-A6B8-F96CC7ED0DC4}" dt="2021-03-04T00:53:23.207" v="135"/>
          <ac:spMkLst>
            <pc:docMk/>
            <pc:sldMk cId="1578843361" sldId="263"/>
            <ac:spMk id="73" creationId="{08108C16-F4C0-44AA-999D-17BD39219B24}"/>
          </ac:spMkLst>
        </pc:spChg>
        <pc:spChg chg="add del">
          <ac:chgData name="Yu-Jen Yu" userId="S::qe20758@bristol.ac.uk::70ced1b5-05e3-49cf-907f-b3c02a578ebf" providerId="AD" clId="Web-{C60CF098-1E1D-48D1-A6B8-F96CC7ED0DC4}" dt="2021-03-04T00:53:23.207" v="135"/>
          <ac:spMkLst>
            <pc:docMk/>
            <pc:sldMk cId="1578843361" sldId="263"/>
            <ac:spMk id="75" creationId="{CDC29AC1-2821-4FCC-B597-88DAF39C36FE}"/>
          </ac:spMkLst>
        </pc:spChg>
        <pc:spChg chg="add del">
          <ac:chgData name="Yu-Jen Yu" userId="S::qe20758@bristol.ac.uk::70ced1b5-05e3-49cf-907f-b3c02a578ebf" providerId="AD" clId="Web-{C60CF098-1E1D-48D1-A6B8-F96CC7ED0DC4}" dt="2021-03-04T00:53:23.207" v="135"/>
          <ac:spMkLst>
            <pc:docMk/>
            <pc:sldMk cId="1578843361" sldId="263"/>
            <ac:spMk id="77" creationId="{C8F10CB3-3B5E-4C7A-98CF-B87454DDFA39}"/>
          </ac:spMkLst>
        </pc:spChg>
        <pc:spChg chg="add del">
          <ac:chgData name="Yu-Jen Yu" userId="S::qe20758@bristol.ac.uk::70ced1b5-05e3-49cf-907f-b3c02a578ebf" providerId="AD" clId="Web-{C60CF098-1E1D-48D1-A6B8-F96CC7ED0DC4}" dt="2021-03-04T00:53:30.770" v="137"/>
          <ac:spMkLst>
            <pc:docMk/>
            <pc:sldMk cId="1578843361" sldId="263"/>
            <ac:spMk id="79" creationId="{07977D39-626F-40D7-B00F-16E02602DD5A}"/>
          </ac:spMkLst>
        </pc:spChg>
        <pc:spChg chg="add del">
          <ac:chgData name="Yu-Jen Yu" userId="S::qe20758@bristol.ac.uk::70ced1b5-05e3-49cf-907f-b3c02a578ebf" providerId="AD" clId="Web-{C60CF098-1E1D-48D1-A6B8-F96CC7ED0DC4}" dt="2021-03-04T00:53:23.207" v="134"/>
          <ac:spMkLst>
            <pc:docMk/>
            <pc:sldMk cId="1578843361" sldId="263"/>
            <ac:spMk id="82" creationId="{4513F69C-3D6D-4E72-9289-5BC3584D6D3B}"/>
          </ac:spMkLst>
        </pc:spChg>
        <pc:spChg chg="add del">
          <ac:chgData name="Yu-Jen Yu" userId="S::qe20758@bristol.ac.uk::70ced1b5-05e3-49cf-907f-b3c02a578ebf" providerId="AD" clId="Web-{C60CF098-1E1D-48D1-A6B8-F96CC7ED0DC4}" dt="2021-03-04T00:53:30.770" v="137"/>
          <ac:spMkLst>
            <pc:docMk/>
            <pc:sldMk cId="1578843361" sldId="263"/>
            <ac:spMk id="84" creationId="{B905CDE4-B751-4B3E-B625-6E59F8903414}"/>
          </ac:spMkLst>
        </pc:spChg>
        <pc:spChg chg="add del">
          <ac:chgData name="Yu-Jen Yu" userId="S::qe20758@bristol.ac.uk::70ced1b5-05e3-49cf-907f-b3c02a578ebf" providerId="AD" clId="Web-{C60CF098-1E1D-48D1-A6B8-F96CC7ED0DC4}" dt="2021-03-04T00:53:30.770" v="137"/>
          <ac:spMkLst>
            <pc:docMk/>
            <pc:sldMk cId="1578843361" sldId="263"/>
            <ac:spMk id="86" creationId="{08108C16-F4C0-44AA-999D-17BD39219B24}"/>
          </ac:spMkLst>
        </pc:spChg>
        <pc:spChg chg="add del">
          <ac:chgData name="Yu-Jen Yu" userId="S::qe20758@bristol.ac.uk::70ced1b5-05e3-49cf-907f-b3c02a578ebf" providerId="AD" clId="Web-{C60CF098-1E1D-48D1-A6B8-F96CC7ED0DC4}" dt="2021-03-04T00:53:30.770" v="137"/>
          <ac:spMkLst>
            <pc:docMk/>
            <pc:sldMk cId="1578843361" sldId="263"/>
            <ac:spMk id="88" creationId="{CDC29AC1-2821-4FCC-B597-88DAF39C36FE}"/>
          </ac:spMkLst>
        </pc:spChg>
        <pc:spChg chg="add del">
          <ac:chgData name="Yu-Jen Yu" userId="S::qe20758@bristol.ac.uk::70ced1b5-05e3-49cf-907f-b3c02a578ebf" providerId="AD" clId="Web-{C60CF098-1E1D-48D1-A6B8-F96CC7ED0DC4}" dt="2021-03-04T00:53:30.770" v="137"/>
          <ac:spMkLst>
            <pc:docMk/>
            <pc:sldMk cId="1578843361" sldId="263"/>
            <ac:spMk id="90" creationId="{C8F10CB3-3B5E-4C7A-98CF-B87454DDFA39}"/>
          </ac:spMkLst>
        </pc:spChg>
        <pc:spChg chg="add">
          <ac:chgData name="Yu-Jen Yu" userId="S::qe20758@bristol.ac.uk::70ced1b5-05e3-49cf-907f-b3c02a578ebf" providerId="AD" clId="Web-{C60CF098-1E1D-48D1-A6B8-F96CC7ED0DC4}" dt="2021-03-04T00:53:30.770" v="137"/>
          <ac:spMkLst>
            <pc:docMk/>
            <pc:sldMk cId="1578843361" sldId="263"/>
            <ac:spMk id="95" creationId="{F6E384F5-137A-40B1-97F0-694CC6ECD59C}"/>
          </ac:spMkLst>
        </pc:spChg>
        <pc:spChg chg="add">
          <ac:chgData name="Yu-Jen Yu" userId="S::qe20758@bristol.ac.uk::70ced1b5-05e3-49cf-907f-b3c02a578ebf" providerId="AD" clId="Web-{C60CF098-1E1D-48D1-A6B8-F96CC7ED0DC4}" dt="2021-03-04T00:53:30.770" v="137"/>
          <ac:spMkLst>
            <pc:docMk/>
            <pc:sldMk cId="1578843361" sldId="263"/>
            <ac:spMk id="97" creationId="{9DBC4630-03DA-474F-BBCB-BA3AE6B317A4}"/>
          </ac:spMkLst>
        </pc:spChg>
        <pc:spChg chg="add">
          <ac:chgData name="Yu-Jen Yu" userId="S::qe20758@bristol.ac.uk::70ced1b5-05e3-49cf-907f-b3c02a578ebf" providerId="AD" clId="Web-{C60CF098-1E1D-48D1-A6B8-F96CC7ED0DC4}" dt="2021-03-04T00:53:30.770" v="137"/>
          <ac:spMkLst>
            <pc:docMk/>
            <pc:sldMk cId="1578843361" sldId="263"/>
            <ac:spMk id="99" creationId="{78418A25-6EAC-4140-BFE6-284E1925B5EE}"/>
          </ac:spMkLst>
        </pc:spChg>
        <pc:spChg chg="add">
          <ac:chgData name="Yu-Jen Yu" userId="S::qe20758@bristol.ac.uk::70ced1b5-05e3-49cf-907f-b3c02a578ebf" providerId="AD" clId="Web-{C60CF098-1E1D-48D1-A6B8-F96CC7ED0DC4}" dt="2021-03-04T00:53:30.770" v="137"/>
          <ac:spMkLst>
            <pc:docMk/>
            <pc:sldMk cId="1578843361" sldId="263"/>
            <ac:spMk id="101" creationId="{6B9D64DB-4D5C-4A91-B45F-F301E3174F9F}"/>
          </ac:spMkLst>
        </pc:spChg>
        <pc:spChg chg="add">
          <ac:chgData name="Yu-Jen Yu" userId="S::qe20758@bristol.ac.uk::70ced1b5-05e3-49cf-907f-b3c02a578ebf" providerId="AD" clId="Web-{C60CF098-1E1D-48D1-A6B8-F96CC7ED0DC4}" dt="2021-03-04T00:53:30.770" v="137"/>
          <ac:spMkLst>
            <pc:docMk/>
            <pc:sldMk cId="1578843361" sldId="263"/>
            <ac:spMk id="103" creationId="{CB14CE1B-4BC5-4EF2-BE3D-05E4F580B3DB}"/>
          </ac:spMkLst>
        </pc:spChg>
        <pc:picChg chg="add mod ord">
          <ac:chgData name="Yu-Jen Yu" userId="S::qe20758@bristol.ac.uk::70ced1b5-05e3-49cf-907f-b3c02a578ebf" providerId="AD" clId="Web-{C60CF098-1E1D-48D1-A6B8-F96CC7ED0DC4}" dt="2021-03-04T00:53:30.770" v="137"/>
          <ac:picMkLst>
            <pc:docMk/>
            <pc:sldMk cId="1578843361" sldId="263"/>
            <ac:picMk id="4" creationId="{F52AFB75-5B76-41EE-8C3B-68533D49BC9A}"/>
          </ac:picMkLst>
        </pc:picChg>
        <pc:picChg chg="add mod ord">
          <ac:chgData name="Yu-Jen Yu" userId="S::qe20758@bristol.ac.uk::70ced1b5-05e3-49cf-907f-b3c02a578ebf" providerId="AD" clId="Web-{C60CF098-1E1D-48D1-A6B8-F96CC7ED0DC4}" dt="2021-03-04T00:53:30.770" v="137"/>
          <ac:picMkLst>
            <pc:docMk/>
            <pc:sldMk cId="1578843361" sldId="263"/>
            <ac:picMk id="5" creationId="{620213ED-50ED-4360-B790-C57C0AE6BE75}"/>
          </ac:picMkLst>
        </pc:picChg>
        <pc:picChg chg="add mod ord">
          <ac:chgData name="Yu-Jen Yu" userId="S::qe20758@bristol.ac.uk::70ced1b5-05e3-49cf-907f-b3c02a578ebf" providerId="AD" clId="Web-{C60CF098-1E1D-48D1-A6B8-F96CC7ED0DC4}" dt="2021-03-04T00:53:30.770" v="137"/>
          <ac:picMkLst>
            <pc:docMk/>
            <pc:sldMk cId="1578843361" sldId="263"/>
            <ac:picMk id="6" creationId="{2E3E49B3-2D2A-40A1-80AC-4F6A7654C248}"/>
          </ac:picMkLst>
        </pc:picChg>
        <pc:picChg chg="add mod ord">
          <ac:chgData name="Yu-Jen Yu" userId="S::qe20758@bristol.ac.uk::70ced1b5-05e3-49cf-907f-b3c02a578ebf" providerId="AD" clId="Web-{C60CF098-1E1D-48D1-A6B8-F96CC7ED0DC4}" dt="2021-03-04T00:53:30.770" v="137"/>
          <ac:picMkLst>
            <pc:docMk/>
            <pc:sldMk cId="1578843361" sldId="263"/>
            <ac:picMk id="7" creationId="{D63C2B47-446A-4625-A194-13DEE01FC306}"/>
          </ac:picMkLst>
        </pc:picChg>
        <pc:picChg chg="add mod ord">
          <ac:chgData name="Yu-Jen Yu" userId="S::qe20758@bristol.ac.uk::70ced1b5-05e3-49cf-907f-b3c02a578ebf" providerId="AD" clId="Web-{C60CF098-1E1D-48D1-A6B8-F96CC7ED0DC4}" dt="2021-03-04T00:53:30.770" v="137"/>
          <ac:picMkLst>
            <pc:docMk/>
            <pc:sldMk cId="1578843361" sldId="263"/>
            <ac:picMk id="9" creationId="{262C736F-975C-4743-8A28-79B0578378E1}"/>
          </ac:picMkLst>
        </pc:picChg>
        <pc:cxnChg chg="add del">
          <ac:chgData name="Yu-Jen Yu" userId="S::qe20758@bristol.ac.uk::70ced1b5-05e3-49cf-907f-b3c02a578ebf" providerId="AD" clId="Web-{C60CF098-1E1D-48D1-A6B8-F96CC7ED0DC4}" dt="2021-03-04T00:48:17.133" v="70"/>
          <ac:cxnSpMkLst>
            <pc:docMk/>
            <pc:sldMk cId="1578843361" sldId="263"/>
            <ac:cxnSpMk id="33" creationId="{DFDA47BC-3069-47F5-8257-24B3B1F76A08}"/>
          </ac:cxnSpMkLst>
        </pc:cxnChg>
        <pc:cxnChg chg="add del">
          <ac:chgData name="Yu-Jen Yu" userId="S::qe20758@bristol.ac.uk::70ced1b5-05e3-49cf-907f-b3c02a578ebf" providerId="AD" clId="Web-{C60CF098-1E1D-48D1-A6B8-F96CC7ED0DC4}" dt="2021-03-04T00:48:17.133" v="70"/>
          <ac:cxnSpMkLst>
            <pc:docMk/>
            <pc:sldMk cId="1578843361" sldId="263"/>
            <ac:cxnSpMk id="35" creationId="{942B920A-73AD-402A-8EEF-B88E1A9398B8}"/>
          </ac:cxnSpMkLst>
        </pc:cxnChg>
        <pc:cxnChg chg="add del">
          <ac:chgData name="Yu-Jen Yu" userId="S::qe20758@bristol.ac.uk::70ced1b5-05e3-49cf-907f-b3c02a578ebf" providerId="AD" clId="Web-{C60CF098-1E1D-48D1-A6B8-F96CC7ED0DC4}" dt="2021-03-04T00:48:17.133" v="70"/>
          <ac:cxnSpMkLst>
            <pc:docMk/>
            <pc:sldMk cId="1578843361" sldId="263"/>
            <ac:cxnSpMk id="36" creationId="{00C9EB70-BC82-414A-BF8D-AD7FC6727616}"/>
          </ac:cxnSpMkLst>
        </pc:cxnChg>
        <pc:cxnChg chg="add del">
          <ac:chgData name="Yu-Jen Yu" userId="S::qe20758@bristol.ac.uk::70ced1b5-05e3-49cf-907f-b3c02a578ebf" providerId="AD" clId="Web-{C60CF098-1E1D-48D1-A6B8-F96CC7ED0DC4}" dt="2021-03-04T00:48:17.133" v="70"/>
          <ac:cxnSpMkLst>
            <pc:docMk/>
            <pc:sldMk cId="1578843361" sldId="263"/>
            <ac:cxnSpMk id="37" creationId="{3217665F-0036-444A-8D4A-33AF36A36A42}"/>
          </ac:cxnSpMkLst>
        </pc:cxnChg>
      </pc:sldChg>
      <pc:sldChg chg="addSp delSp modSp new mod ord setBg setClrOvrMap">
        <pc:chgData name="Yu-Jen Yu" userId="S::qe20758@bristol.ac.uk::70ced1b5-05e3-49cf-907f-b3c02a578ebf" providerId="AD" clId="Web-{C60CF098-1E1D-48D1-A6B8-F96CC7ED0DC4}" dt="2021-03-04T00:58:02.932" v="178"/>
        <pc:sldMkLst>
          <pc:docMk/>
          <pc:sldMk cId="2902474210" sldId="264"/>
        </pc:sldMkLst>
        <pc:spChg chg="mod ord">
          <ac:chgData name="Yu-Jen Yu" userId="S::qe20758@bristol.ac.uk::70ced1b5-05e3-49cf-907f-b3c02a578ebf" providerId="AD" clId="Web-{C60CF098-1E1D-48D1-A6B8-F96CC7ED0DC4}" dt="2021-03-04T00:57:48.479" v="177"/>
          <ac:spMkLst>
            <pc:docMk/>
            <pc:sldMk cId="2902474210" sldId="264"/>
            <ac:spMk id="2" creationId="{406775A1-57D9-4C4F-8C2B-2283CD3888FC}"/>
          </ac:spMkLst>
        </pc:spChg>
        <pc:spChg chg="del">
          <ac:chgData name="Yu-Jen Yu" userId="S::qe20758@bristol.ac.uk::70ced1b5-05e3-49cf-907f-b3c02a578ebf" providerId="AD" clId="Web-{C60CF098-1E1D-48D1-A6B8-F96CC7ED0DC4}" dt="2021-03-04T00:55:52.804" v="168"/>
          <ac:spMkLst>
            <pc:docMk/>
            <pc:sldMk cId="2902474210" sldId="264"/>
            <ac:spMk id="3" creationId="{5D1A664B-F24F-433E-86A2-C6F498CE1838}"/>
          </ac:spMkLst>
        </pc:spChg>
        <pc:spChg chg="add">
          <ac:chgData name="Yu-Jen Yu" userId="S::qe20758@bristol.ac.uk::70ced1b5-05e3-49cf-907f-b3c02a578ebf" providerId="AD" clId="Web-{C60CF098-1E1D-48D1-A6B8-F96CC7ED0DC4}" dt="2021-03-04T00:57:48.479" v="177"/>
          <ac:spMkLst>
            <pc:docMk/>
            <pc:sldMk cId="2902474210" sldId="264"/>
            <ac:spMk id="9" creationId="{71B2258F-86CA-4D4D-8270-BC05FCDEBFB3}"/>
          </ac:spMkLst>
        </pc:spChg>
        <pc:picChg chg="add mod">
          <ac:chgData name="Yu-Jen Yu" userId="S::qe20758@bristol.ac.uk::70ced1b5-05e3-49cf-907f-b3c02a578ebf" providerId="AD" clId="Web-{C60CF098-1E1D-48D1-A6B8-F96CC7ED0DC4}" dt="2021-03-04T00:57:48.479" v="177"/>
          <ac:picMkLst>
            <pc:docMk/>
            <pc:sldMk cId="2902474210" sldId="264"/>
            <ac:picMk id="4" creationId="{FBDD3AE5-5034-4B57-84E6-4724F4C16D9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33448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1804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09565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39223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154042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59765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64404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86465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41096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6152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2021/3/23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0122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5EF9D-446A-4BA9-9A8F-8795C824CFA3}" type="datetimeFigureOut">
              <a:rPr lang="zh-TW" altLang="en-US" smtClean="0"/>
              <a:t>2021/3/23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221134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2.tiff"/></Relationships>
</file>

<file path=ppt/slides/_rels/slide1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jpeg"/><Relationship Id="rId15" Type="http://schemas.openxmlformats.org/officeDocument/2006/relationships/image" Target="../media/image14.tiff"/><Relationship Id="rId10" Type="http://schemas.openxmlformats.org/officeDocument/2006/relationships/image" Target="../media/image9.tiff"/><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image" Target="../media/image13.tiff"/></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jpeg"/><Relationship Id="rId15" Type="http://schemas.openxmlformats.org/officeDocument/2006/relationships/image" Target="../media/image14.tiff"/><Relationship Id="rId10" Type="http://schemas.openxmlformats.org/officeDocument/2006/relationships/image" Target="../media/image9.tiff"/><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6BC9DB-1E56-4C12-93C2-C39D53F2ACF6}"/>
              </a:ext>
            </a:extLst>
          </p:cNvPr>
          <p:cNvSpPr txBox="1"/>
          <p:nvPr/>
        </p:nvSpPr>
        <p:spPr>
          <a:xfrm>
            <a:off x="442686" y="2393042"/>
            <a:ext cx="722448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600" b="1"/>
              <a:t>ART HISTORY</a:t>
            </a:r>
            <a:endParaRPr lang="en-US" sz="8000" b="1">
              <a:cs typeface="Calibri"/>
            </a:endParaRPr>
          </a:p>
        </p:txBody>
      </p:sp>
      <p:sp>
        <p:nvSpPr>
          <p:cNvPr id="5" name="Half Frame 4">
            <a:extLst>
              <a:ext uri="{FF2B5EF4-FFF2-40B4-BE49-F238E27FC236}">
                <a16:creationId xmlns:a16="http://schemas.microsoft.com/office/drawing/2014/main" id="{77AE433B-72EF-417F-889C-DFEF8AB6111B}"/>
              </a:ext>
            </a:extLst>
          </p:cNvPr>
          <p:cNvSpPr/>
          <p:nvPr/>
        </p:nvSpPr>
        <p:spPr>
          <a:xfrm rot="13560000">
            <a:off x="6145672" y="5787448"/>
            <a:ext cx="653143" cy="725714"/>
          </a:xfrm>
          <a:prstGeom prst="halfFram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36047799-4AE2-46BB-864A-1139A730384E}"/>
              </a:ext>
            </a:extLst>
          </p:cNvPr>
          <p:cNvSpPr txBox="1"/>
          <p:nvPr/>
        </p:nvSpPr>
        <p:spPr>
          <a:xfrm>
            <a:off x="5699579" y="5663292"/>
            <a:ext cx="154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Scroll to Start</a:t>
            </a:r>
            <a:endParaRPr lang="en-US"/>
          </a:p>
        </p:txBody>
      </p:sp>
      <p:sp>
        <p:nvSpPr>
          <p:cNvPr id="12" name="TextBox 11">
            <a:extLst>
              <a:ext uri="{FF2B5EF4-FFF2-40B4-BE49-F238E27FC236}">
                <a16:creationId xmlns:a16="http://schemas.microsoft.com/office/drawing/2014/main" id="{0AA23BF4-68CC-4430-BC63-C3E56708CF98}"/>
              </a:ext>
            </a:extLst>
          </p:cNvPr>
          <p:cNvSpPr txBox="1"/>
          <p:nvPr/>
        </p:nvSpPr>
        <p:spPr>
          <a:xfrm>
            <a:off x="567418" y="3824060"/>
            <a:ext cx="1409699"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a:t>About</a:t>
            </a:r>
            <a:endParaRPr lang="en-US" sz="2800">
              <a:cs typeface="Calibri" panose="020F0502020204030204"/>
            </a:endParaRPr>
          </a:p>
        </p:txBody>
      </p:sp>
      <p:sp>
        <p:nvSpPr>
          <p:cNvPr id="11" name="Oval 6">
            <a:extLst>
              <a:ext uri="{FF2B5EF4-FFF2-40B4-BE49-F238E27FC236}">
                <a16:creationId xmlns:a16="http://schemas.microsoft.com/office/drawing/2014/main" id="{F1823FF0-B790-2D44-931F-CBD5CD9F596D}"/>
              </a:ext>
            </a:extLst>
          </p:cNvPr>
          <p:cNvSpPr/>
          <p:nvPr/>
        </p:nvSpPr>
        <p:spPr>
          <a:xfrm>
            <a:off x="11600997" y="258900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7">
            <a:extLst>
              <a:ext uri="{FF2B5EF4-FFF2-40B4-BE49-F238E27FC236}">
                <a16:creationId xmlns:a16="http://schemas.microsoft.com/office/drawing/2014/main" id="{95DAD437-7561-E34B-942A-832C5D721240}"/>
              </a:ext>
            </a:extLst>
          </p:cNvPr>
          <p:cNvSpPr/>
          <p:nvPr/>
        </p:nvSpPr>
        <p:spPr>
          <a:xfrm>
            <a:off x="11600996" y="291711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8">
            <a:extLst>
              <a:ext uri="{FF2B5EF4-FFF2-40B4-BE49-F238E27FC236}">
                <a16:creationId xmlns:a16="http://schemas.microsoft.com/office/drawing/2014/main" id="{807CD542-9197-C940-AFF1-88D7AE016611}"/>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9">
            <a:extLst>
              <a:ext uri="{FF2B5EF4-FFF2-40B4-BE49-F238E27FC236}">
                <a16:creationId xmlns:a16="http://schemas.microsoft.com/office/drawing/2014/main" id="{6657DAB8-F2D3-7144-AA38-0CB05A042E0E}"/>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212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DAF36DB-ED1A-BC44-85DC-C762397966D2}"/>
              </a:ext>
            </a:extLst>
          </p:cNvPr>
          <p:cNvSpPr/>
          <p:nvPr/>
        </p:nvSpPr>
        <p:spPr>
          <a:xfrm>
            <a:off x="0" y="-100012"/>
            <a:ext cx="12192000" cy="71008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02B43757-559D-7B44-A01A-BA61C48FF37A}"/>
              </a:ext>
            </a:extLst>
          </p:cNvPr>
          <p:cNvSpPr>
            <a:spLocks noGrp="1"/>
          </p:cNvSpPr>
          <p:nvPr>
            <p:ph type="title"/>
          </p:nvPr>
        </p:nvSpPr>
        <p:spPr>
          <a:xfrm>
            <a:off x="1524000" y="128579"/>
            <a:ext cx="9144000" cy="1193955"/>
          </a:xfrm>
        </p:spPr>
        <p:txBody>
          <a:bodyPr vert="horz" lIns="91440" tIns="45720" rIns="91440" bIns="45720" rtlCol="0" anchor="b">
            <a:normAutofit/>
          </a:bodyPr>
          <a:lstStyle/>
          <a:p>
            <a:pPr algn="ctr"/>
            <a:r>
              <a:rPr lang="en-US" altLang="zh-CN" sz="6000">
                <a:solidFill>
                  <a:srgbClr val="FFFFFF"/>
                </a:solidFill>
              </a:rPr>
              <a:t>Where are the differences?</a:t>
            </a:r>
          </a:p>
        </p:txBody>
      </p:sp>
      <p:grpSp>
        <p:nvGrpSpPr>
          <p:cNvPr id="13" name="群組 12">
            <a:extLst>
              <a:ext uri="{FF2B5EF4-FFF2-40B4-BE49-F238E27FC236}">
                <a16:creationId xmlns:a16="http://schemas.microsoft.com/office/drawing/2014/main" id="{ED766DA8-2E39-3446-94A2-3FC038E25115}"/>
              </a:ext>
            </a:extLst>
          </p:cNvPr>
          <p:cNvGrpSpPr/>
          <p:nvPr/>
        </p:nvGrpSpPr>
        <p:grpSpPr>
          <a:xfrm>
            <a:off x="141435" y="1736881"/>
            <a:ext cx="11909130" cy="4559025"/>
            <a:chOff x="141436" y="7406261"/>
            <a:chExt cx="11909130" cy="4559025"/>
          </a:xfrm>
        </p:grpSpPr>
        <p:pic>
          <p:nvPicPr>
            <p:cNvPr id="8" name="圖片 7">
              <a:extLst>
                <a:ext uri="{FF2B5EF4-FFF2-40B4-BE49-F238E27FC236}">
                  <a16:creationId xmlns:a16="http://schemas.microsoft.com/office/drawing/2014/main" id="{D270CB7E-30E7-8748-8364-E311AEA2DF45}"/>
                </a:ext>
              </a:extLst>
            </p:cNvPr>
            <p:cNvPicPr>
              <a:picLocks noChangeAspect="1"/>
            </p:cNvPicPr>
            <p:nvPr/>
          </p:nvPicPr>
          <p:blipFill>
            <a:blip r:embed="rId3"/>
            <a:stretch>
              <a:fillRect/>
            </a:stretch>
          </p:blipFill>
          <p:spPr>
            <a:xfrm>
              <a:off x="141436" y="7408558"/>
              <a:ext cx="5879649" cy="4556728"/>
            </a:xfrm>
            <a:prstGeom prst="rect">
              <a:avLst/>
            </a:prstGeom>
          </p:spPr>
        </p:pic>
        <p:pic>
          <p:nvPicPr>
            <p:cNvPr id="11" name="圖片 10">
              <a:extLst>
                <a:ext uri="{FF2B5EF4-FFF2-40B4-BE49-F238E27FC236}">
                  <a16:creationId xmlns:a16="http://schemas.microsoft.com/office/drawing/2014/main" id="{977A4328-CCE8-DE4E-BFA1-8FDF52ADA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917" y="7406261"/>
              <a:ext cx="5879649" cy="4559025"/>
            </a:xfrm>
            <a:prstGeom prst="rect">
              <a:avLst/>
            </a:prstGeom>
          </p:spPr>
        </p:pic>
      </p:grpSp>
      <p:sp>
        <p:nvSpPr>
          <p:cNvPr id="3" name="甜甜圈 2">
            <a:extLst>
              <a:ext uri="{FF2B5EF4-FFF2-40B4-BE49-F238E27FC236}">
                <a16:creationId xmlns:a16="http://schemas.microsoft.com/office/drawing/2014/main" id="{13953CD7-23A6-3F42-97AA-DF74D9EC1B6D}"/>
              </a:ext>
            </a:extLst>
          </p:cNvPr>
          <p:cNvSpPr/>
          <p:nvPr/>
        </p:nvSpPr>
        <p:spPr>
          <a:xfrm>
            <a:off x="9258301" y="2578047"/>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0" name="甜甜圈 9">
            <a:extLst>
              <a:ext uri="{FF2B5EF4-FFF2-40B4-BE49-F238E27FC236}">
                <a16:creationId xmlns:a16="http://schemas.microsoft.com/office/drawing/2014/main" id="{ABD904DF-7BE9-5E47-802A-68B038D65837}"/>
              </a:ext>
            </a:extLst>
          </p:cNvPr>
          <p:cNvSpPr/>
          <p:nvPr/>
        </p:nvSpPr>
        <p:spPr>
          <a:xfrm>
            <a:off x="3248136" y="2578047"/>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5" name="標題 5">
            <a:extLst>
              <a:ext uri="{FF2B5EF4-FFF2-40B4-BE49-F238E27FC236}">
                <a16:creationId xmlns:a16="http://schemas.microsoft.com/office/drawing/2014/main" id="{88C75626-7660-4F40-A9BB-35D7EC77EA2F}"/>
              </a:ext>
            </a:extLst>
          </p:cNvPr>
          <p:cNvSpPr txBox="1">
            <a:spLocks/>
          </p:cNvSpPr>
          <p:nvPr/>
        </p:nvSpPr>
        <p:spPr>
          <a:xfrm>
            <a:off x="776743" y="650567"/>
            <a:ext cx="10788346" cy="10577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a:solidFill>
                  <a:srgbClr val="FFFFFF"/>
                </a:solidFill>
              </a:rPr>
              <a:t>Find out and click on the different areas between the two paintings.</a:t>
            </a:r>
          </a:p>
        </p:txBody>
      </p:sp>
      <p:sp>
        <p:nvSpPr>
          <p:cNvPr id="4" name="圓角矩形 3">
            <a:extLst>
              <a:ext uri="{FF2B5EF4-FFF2-40B4-BE49-F238E27FC236}">
                <a16:creationId xmlns:a16="http://schemas.microsoft.com/office/drawing/2014/main" id="{F44D87D5-DA84-2140-9DB3-CE7CB9D6CF8F}"/>
              </a:ext>
            </a:extLst>
          </p:cNvPr>
          <p:cNvSpPr/>
          <p:nvPr/>
        </p:nvSpPr>
        <p:spPr>
          <a:xfrm>
            <a:off x="909637" y="4300538"/>
            <a:ext cx="10372725" cy="1736463"/>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b="1">
                <a:solidFill>
                  <a:schemeClr val="tx1"/>
                </a:solidFill>
              </a:rPr>
              <a:t>About Luminance</a:t>
            </a:r>
          </a:p>
          <a:p>
            <a:pPr algn="ctr"/>
            <a:r>
              <a:rPr kumimoji="1" lang="en-US" altLang="zh-TW">
                <a:solidFill>
                  <a:schemeClr val="tx1"/>
                </a:solidFill>
              </a:rPr>
              <a:t>Although it may seem that the Sun is the brightest spot on the canvas, it is in fact, when measured with a photometer, the same brightness (or luminance) as the sky. Dr. Margaret Livingstone, a professor of neurobiology at Harvard University, said "If you make a black and white copy of Impression: Sunrise, the Sun disappears [almost] entirely."</a:t>
            </a:r>
            <a:endParaRPr kumimoji="1" lang="zh-TW" altLang="en-US">
              <a:solidFill>
                <a:schemeClr val="tx1"/>
              </a:solidFill>
            </a:endParaRPr>
          </a:p>
        </p:txBody>
      </p:sp>
      <p:sp>
        <p:nvSpPr>
          <p:cNvPr id="16" name="圓角矩形 15">
            <a:extLst>
              <a:ext uri="{FF2B5EF4-FFF2-40B4-BE49-F238E27FC236}">
                <a16:creationId xmlns:a16="http://schemas.microsoft.com/office/drawing/2014/main" id="{95DBF309-9299-FD4D-9421-FBA0C5B67C7F}"/>
              </a:ext>
            </a:extLst>
          </p:cNvPr>
          <p:cNvSpPr/>
          <p:nvPr/>
        </p:nvSpPr>
        <p:spPr>
          <a:xfrm>
            <a:off x="927176" y="4300538"/>
            <a:ext cx="10372725" cy="1736463"/>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b="1">
                <a:solidFill>
                  <a:schemeClr val="tx1"/>
                </a:solidFill>
              </a:rPr>
              <a:t>About Luminance</a:t>
            </a:r>
          </a:p>
          <a:p>
            <a:pPr algn="ctr"/>
            <a:r>
              <a:rPr kumimoji="1" lang="en-US" altLang="zh-TW">
                <a:solidFill>
                  <a:schemeClr val="tx1"/>
                </a:solidFill>
              </a:rPr>
              <a:t>Livingstone said that this caused the painting to have a very realistic quality, as the older part of the visual cortex in the brain — shared with the majority of other mammals — registers only luminance and not </a:t>
            </a:r>
            <a:r>
              <a:rPr kumimoji="1" lang="en-US" altLang="zh-TW" err="1">
                <a:solidFill>
                  <a:schemeClr val="tx1"/>
                </a:solidFill>
              </a:rPr>
              <a:t>colour</a:t>
            </a:r>
            <a:r>
              <a:rPr kumimoji="1" lang="en-US" altLang="zh-TW">
                <a:solidFill>
                  <a:schemeClr val="tx1"/>
                </a:solidFill>
              </a:rPr>
              <a:t>, so that the Sun in the painting would be invisible to it, while it is just the newer part of the visual cortex — only found in humans and other primates — which perceives </a:t>
            </a:r>
            <a:r>
              <a:rPr kumimoji="1" lang="en-US" altLang="zh-TW" err="1">
                <a:solidFill>
                  <a:schemeClr val="tx1"/>
                </a:solidFill>
              </a:rPr>
              <a:t>colour</a:t>
            </a:r>
            <a:r>
              <a:rPr kumimoji="1" lang="en-US" altLang="zh-TW">
                <a:solidFill>
                  <a:schemeClr val="tx1"/>
                </a:solidFill>
              </a:rPr>
              <a:t>.</a:t>
            </a:r>
            <a:endParaRPr kumimoji="1" lang="zh-TW" altLang="en-US">
              <a:solidFill>
                <a:schemeClr val="tx1"/>
              </a:solidFill>
            </a:endParaRPr>
          </a:p>
        </p:txBody>
      </p:sp>
      <p:sp>
        <p:nvSpPr>
          <p:cNvPr id="5" name="橢圓 4">
            <a:extLst>
              <a:ext uri="{FF2B5EF4-FFF2-40B4-BE49-F238E27FC236}">
                <a16:creationId xmlns:a16="http://schemas.microsoft.com/office/drawing/2014/main" id="{83DB973A-7E75-4340-AA44-5C62730D2431}"/>
              </a:ext>
            </a:extLst>
          </p:cNvPr>
          <p:cNvSpPr/>
          <p:nvPr/>
        </p:nvSpPr>
        <p:spPr>
          <a:xfrm>
            <a:off x="10832289" y="4363256"/>
            <a:ext cx="311242" cy="306238"/>
          </a:xfrm>
          <a:prstGeom prst="ellipse">
            <a:avLst/>
          </a:prstGeom>
          <a:solidFill>
            <a:schemeClr val="bg1">
              <a:lumMod val="50000"/>
              <a:alpha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9" name="十字形 8">
            <a:extLst>
              <a:ext uri="{FF2B5EF4-FFF2-40B4-BE49-F238E27FC236}">
                <a16:creationId xmlns:a16="http://schemas.microsoft.com/office/drawing/2014/main" id="{836C5265-ECC9-584E-8460-C102B1491F0C}"/>
              </a:ext>
            </a:extLst>
          </p:cNvPr>
          <p:cNvSpPr/>
          <p:nvPr/>
        </p:nvSpPr>
        <p:spPr>
          <a:xfrm rot="18900000">
            <a:off x="10909619" y="4440833"/>
            <a:ext cx="170939" cy="170939"/>
          </a:xfrm>
          <a:prstGeom prst="plus">
            <a:avLst>
              <a:gd name="adj" fmla="val 488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9" name="群組 18">
            <a:extLst>
              <a:ext uri="{FF2B5EF4-FFF2-40B4-BE49-F238E27FC236}">
                <a16:creationId xmlns:a16="http://schemas.microsoft.com/office/drawing/2014/main" id="{4D59E6C7-1A15-AC48-906C-545C316D1F15}"/>
              </a:ext>
            </a:extLst>
          </p:cNvPr>
          <p:cNvGrpSpPr/>
          <p:nvPr/>
        </p:nvGrpSpPr>
        <p:grpSpPr>
          <a:xfrm rot="10800000">
            <a:off x="11600993" y="2589009"/>
            <a:ext cx="181431" cy="1119843"/>
            <a:chOff x="11600993" y="2589009"/>
            <a:chExt cx="181431" cy="1119843"/>
          </a:xfrm>
        </p:grpSpPr>
        <p:sp>
          <p:nvSpPr>
            <p:cNvPr id="20" name="Oval 7">
              <a:extLst>
                <a:ext uri="{FF2B5EF4-FFF2-40B4-BE49-F238E27FC236}">
                  <a16:creationId xmlns:a16="http://schemas.microsoft.com/office/drawing/2014/main" id="{C8AF03A9-9FE5-8D41-BE8E-B6BEC0156F59}"/>
                </a:ext>
              </a:extLst>
            </p:cNvPr>
            <p:cNvSpPr/>
            <p:nvPr/>
          </p:nvSpPr>
          <p:spPr>
            <a:xfrm>
              <a:off x="11600994" y="2589009"/>
              <a:ext cx="181429" cy="172357"/>
            </a:xfrm>
            <a:prstGeom prst="ellipse">
              <a:avLst/>
            </a:prstGeom>
            <a:solidFill>
              <a:schemeClr val="bg2">
                <a:lumMod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8">
              <a:extLst>
                <a:ext uri="{FF2B5EF4-FFF2-40B4-BE49-F238E27FC236}">
                  <a16:creationId xmlns:a16="http://schemas.microsoft.com/office/drawing/2014/main" id="{52834845-6B15-DC4B-A10F-1120B30E1862}"/>
                </a:ext>
              </a:extLst>
            </p:cNvPr>
            <p:cNvSpPr/>
            <p:nvPr/>
          </p:nvSpPr>
          <p:spPr>
            <a:xfrm>
              <a:off x="11600995" y="3237138"/>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9">
              <a:extLst>
                <a:ext uri="{FF2B5EF4-FFF2-40B4-BE49-F238E27FC236}">
                  <a16:creationId xmlns:a16="http://schemas.microsoft.com/office/drawing/2014/main" id="{3F15B9D0-4DFD-6E43-9B94-CF18328D6C3F}"/>
                </a:ext>
              </a:extLst>
            </p:cNvPr>
            <p:cNvSpPr/>
            <p:nvPr/>
          </p:nvSpPr>
          <p:spPr>
            <a:xfrm>
              <a:off x="11600995" y="3536495"/>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6">
              <a:extLst>
                <a:ext uri="{FF2B5EF4-FFF2-40B4-BE49-F238E27FC236}">
                  <a16:creationId xmlns:a16="http://schemas.microsoft.com/office/drawing/2014/main" id="{A1F9E9A4-7C3F-0F43-B569-6ABBED97B4C5}"/>
                </a:ext>
              </a:extLst>
            </p:cNvPr>
            <p:cNvSpPr/>
            <p:nvPr/>
          </p:nvSpPr>
          <p:spPr>
            <a:xfrm>
              <a:off x="11600993" y="2917119"/>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文字方塊 23">
            <a:extLst>
              <a:ext uri="{FF2B5EF4-FFF2-40B4-BE49-F238E27FC236}">
                <a16:creationId xmlns:a16="http://schemas.microsoft.com/office/drawing/2014/main" id="{A04930B3-6B81-A146-8676-0DF8A94E04B3}"/>
              </a:ext>
            </a:extLst>
          </p:cNvPr>
          <p:cNvSpPr txBox="1"/>
          <p:nvPr/>
        </p:nvSpPr>
        <p:spPr>
          <a:xfrm>
            <a:off x="10185859" y="311341"/>
            <a:ext cx="2191049" cy="923330"/>
          </a:xfrm>
          <a:prstGeom prst="rect">
            <a:avLst/>
          </a:prstGeom>
          <a:noFill/>
        </p:spPr>
        <p:txBody>
          <a:bodyPr wrap="none" rtlCol="0">
            <a:spAutoFit/>
          </a:bodyPr>
          <a:lstStyle/>
          <a:p>
            <a:r>
              <a:rPr kumimoji="1" lang="en-US" altLang="zh-TW">
                <a:solidFill>
                  <a:schemeClr val="bg1">
                    <a:lumMod val="85000"/>
                  </a:schemeClr>
                </a:solidFill>
              </a:rPr>
              <a:t>Impression, Sunrise</a:t>
            </a:r>
          </a:p>
          <a:p>
            <a:r>
              <a:rPr kumimoji="1" lang="en-US" altLang="zh-TW">
                <a:solidFill>
                  <a:schemeClr val="bg1">
                    <a:lumMod val="85000"/>
                  </a:schemeClr>
                </a:solidFill>
              </a:rPr>
              <a:t>Artist: Claude Monet </a:t>
            </a:r>
          </a:p>
          <a:p>
            <a:r>
              <a:rPr kumimoji="1" lang="en-US" altLang="zh-TW">
                <a:solidFill>
                  <a:schemeClr val="bg1">
                    <a:lumMod val="85000"/>
                  </a:schemeClr>
                </a:solidFill>
              </a:rPr>
              <a:t>Year: 1872</a:t>
            </a:r>
            <a:endParaRPr kumimoji="1" lang="zh-TW" altLang="en-US">
              <a:solidFill>
                <a:schemeClr val="bg1">
                  <a:lumMod val="85000"/>
                </a:schemeClr>
              </a:solidFill>
            </a:endParaRPr>
          </a:p>
        </p:txBody>
      </p:sp>
    </p:spTree>
    <p:extLst>
      <p:ext uri="{BB962C8B-B14F-4D97-AF65-F5344CB8AC3E}">
        <p14:creationId xmlns:p14="http://schemas.microsoft.com/office/powerpoint/2010/main" val="18691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21" presetClass="entr" presetSubtype="1"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subTnLst>
                                    <p:audio>
                                      <p:cMediaNode>
                                        <p:cTn display="0" masterRel="sameClick">
                                          <p:stCondLst>
                                            <p:cond evt="begin" delay="0">
                                              <p:tn val="8"/>
                                            </p:cond>
                                          </p:stCondLst>
                                          <p:endCondLst>
                                            <p:cond evt="onStopAudio" delay="0">
                                              <p:tgtEl>
                                                <p:sldTgt/>
                                              </p:tgtEl>
                                            </p:cond>
                                          </p:endCondLst>
                                        </p:cTn>
                                        <p:tgtEl>
                                          <p:sndTgt r:embed="rId2" name="arrow.wav"/>
                                        </p:tgtEl>
                                      </p:cMediaNode>
                                    </p:audio>
                                  </p:subTnLst>
                                </p:cTn>
                              </p:par>
                              <p:par>
                                <p:cTn id="11" presetID="21" presetClass="entr" presetSubtype="1" fill="hold" grpId="0" nodeType="withEffect">
                                  <p:stCondLst>
                                    <p:cond delay="500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1500"/>
                                        <p:tgtEl>
                                          <p:spTgt spid="10"/>
                                        </p:tgtEl>
                                      </p:cBhvr>
                                    </p:animEffect>
                                  </p:childTnLst>
                                </p:cTn>
                              </p:par>
                            </p:childTnLst>
                          </p:cTn>
                        </p:par>
                        <p:par>
                          <p:cTn id="14" fill="hold">
                            <p:stCondLst>
                              <p:cond delay="6500"/>
                            </p:stCondLst>
                            <p:childTnLst>
                              <p:par>
                                <p:cTn id="15" presetID="3"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par>
                          <p:cTn id="18" fill="hold">
                            <p:stCondLst>
                              <p:cond delay="7500"/>
                            </p:stCondLst>
                            <p:childTnLst>
                              <p:par>
                                <p:cTn id="19" presetID="10" presetClass="exit" presetSubtype="0" fill="hold" grpId="1" nodeType="afterEffect">
                                  <p:stCondLst>
                                    <p:cond delay="5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13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3500"/>
                            </p:stCondLst>
                            <p:childTnLst>
                              <p:par>
                                <p:cTn id="33" presetID="26" presetClass="emph" presetSubtype="0" fill="hold" grpId="0" nodeType="afterEffect">
                                  <p:stCondLst>
                                    <p:cond delay="3000"/>
                                  </p:stCondLst>
                                  <p:childTnLst>
                                    <p:animEffect transition="out" filter="fade">
                                      <p:cBhvr>
                                        <p:cTn id="34" dur="500" tmFilter="0, 0; .2, .5; .8, .5; 1, 0"/>
                                        <p:tgtEl>
                                          <p:spTgt spid="5"/>
                                        </p:tgtEl>
                                      </p:cBhvr>
                                    </p:animEffect>
                                    <p:animScale>
                                      <p:cBhvr>
                                        <p:cTn id="35" dur="250" autoRev="1" fill="hold"/>
                                        <p:tgtEl>
                                          <p:spTgt spid="5"/>
                                        </p:tgtEl>
                                      </p:cBhvr>
                                      <p:by x="105000" y="105000"/>
                                    </p:animScale>
                                  </p:childTnLst>
                                </p:cTn>
                              </p:par>
                            </p:childTnLst>
                          </p:cTn>
                        </p:par>
                        <p:par>
                          <p:cTn id="36" fill="hold">
                            <p:stCondLst>
                              <p:cond delay="17000"/>
                            </p:stCondLst>
                            <p:childTnLst>
                              <p:par>
                                <p:cTn id="37" presetID="26" presetClass="emph" presetSubtype="0" fill="hold" grpId="0" nodeType="afterEffect">
                                  <p:stCondLst>
                                    <p:cond delay="0"/>
                                  </p:stCondLst>
                                  <p:childTnLst>
                                    <p:animEffect transition="out" filter="fade">
                                      <p:cBhvr>
                                        <p:cTn id="38" dur="500" tmFilter="0, 0; .2, .5; .8, .5; 1, 0"/>
                                        <p:tgtEl>
                                          <p:spTgt spid="9"/>
                                        </p:tgtEl>
                                      </p:cBhvr>
                                    </p:animEffect>
                                    <p:animScale>
                                      <p:cBhvr>
                                        <p:cTn id="39"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5" grpId="0"/>
      <p:bldP spid="4" grpId="0" animBg="1"/>
      <p:bldP spid="4" grpId="1" animBg="1"/>
      <p:bldP spid="16" grpId="0" animBg="1"/>
      <p:bldP spid="5" grpId="0" animBg="1"/>
      <p:bldP spid="5" grpId="1"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DAF36DB-ED1A-BC44-85DC-C762397966D2}"/>
              </a:ext>
            </a:extLst>
          </p:cNvPr>
          <p:cNvSpPr/>
          <p:nvPr/>
        </p:nvSpPr>
        <p:spPr>
          <a:xfrm>
            <a:off x="0" y="-100012"/>
            <a:ext cx="12192000" cy="71008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02B43757-559D-7B44-A01A-BA61C48FF37A}"/>
              </a:ext>
            </a:extLst>
          </p:cNvPr>
          <p:cNvSpPr>
            <a:spLocks noGrp="1"/>
          </p:cNvSpPr>
          <p:nvPr>
            <p:ph type="title"/>
          </p:nvPr>
        </p:nvSpPr>
        <p:spPr>
          <a:xfrm>
            <a:off x="1524000" y="128579"/>
            <a:ext cx="9144000" cy="1193955"/>
          </a:xfrm>
        </p:spPr>
        <p:txBody>
          <a:bodyPr vert="horz" lIns="91440" tIns="45720" rIns="91440" bIns="45720" rtlCol="0" anchor="b">
            <a:normAutofit/>
          </a:bodyPr>
          <a:lstStyle/>
          <a:p>
            <a:pPr algn="ctr"/>
            <a:r>
              <a:rPr lang="en-US" altLang="zh-CN" sz="6000">
                <a:solidFill>
                  <a:srgbClr val="FFFFFF"/>
                </a:solidFill>
              </a:rPr>
              <a:t>Where are the differences?</a:t>
            </a:r>
          </a:p>
        </p:txBody>
      </p:sp>
      <p:grpSp>
        <p:nvGrpSpPr>
          <p:cNvPr id="13" name="群組 12">
            <a:extLst>
              <a:ext uri="{FF2B5EF4-FFF2-40B4-BE49-F238E27FC236}">
                <a16:creationId xmlns:a16="http://schemas.microsoft.com/office/drawing/2014/main" id="{ED766DA8-2E39-3446-94A2-3FC038E25115}"/>
              </a:ext>
            </a:extLst>
          </p:cNvPr>
          <p:cNvGrpSpPr/>
          <p:nvPr/>
        </p:nvGrpSpPr>
        <p:grpSpPr>
          <a:xfrm>
            <a:off x="141435" y="1736881"/>
            <a:ext cx="11909130" cy="4559025"/>
            <a:chOff x="141436" y="7406261"/>
            <a:chExt cx="11909130" cy="4559025"/>
          </a:xfrm>
        </p:grpSpPr>
        <p:pic>
          <p:nvPicPr>
            <p:cNvPr id="8" name="圖片 7">
              <a:extLst>
                <a:ext uri="{FF2B5EF4-FFF2-40B4-BE49-F238E27FC236}">
                  <a16:creationId xmlns:a16="http://schemas.microsoft.com/office/drawing/2014/main" id="{D270CB7E-30E7-8748-8364-E311AEA2DF45}"/>
                </a:ext>
              </a:extLst>
            </p:cNvPr>
            <p:cNvPicPr>
              <a:picLocks noChangeAspect="1"/>
            </p:cNvPicPr>
            <p:nvPr/>
          </p:nvPicPr>
          <p:blipFill>
            <a:blip r:embed="rId4"/>
            <a:stretch>
              <a:fillRect/>
            </a:stretch>
          </p:blipFill>
          <p:spPr>
            <a:xfrm>
              <a:off x="141436" y="7408558"/>
              <a:ext cx="5879649" cy="4556728"/>
            </a:xfrm>
            <a:prstGeom prst="rect">
              <a:avLst/>
            </a:prstGeom>
          </p:spPr>
        </p:pic>
        <p:pic>
          <p:nvPicPr>
            <p:cNvPr id="11" name="圖片 10">
              <a:extLst>
                <a:ext uri="{FF2B5EF4-FFF2-40B4-BE49-F238E27FC236}">
                  <a16:creationId xmlns:a16="http://schemas.microsoft.com/office/drawing/2014/main" id="{977A4328-CCE8-DE4E-BFA1-8FDF52ADA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917" y="7406261"/>
              <a:ext cx="5879649" cy="4559025"/>
            </a:xfrm>
            <a:prstGeom prst="rect">
              <a:avLst/>
            </a:prstGeom>
          </p:spPr>
        </p:pic>
      </p:grpSp>
      <p:sp>
        <p:nvSpPr>
          <p:cNvPr id="3" name="甜甜圈 2">
            <a:extLst>
              <a:ext uri="{FF2B5EF4-FFF2-40B4-BE49-F238E27FC236}">
                <a16:creationId xmlns:a16="http://schemas.microsoft.com/office/drawing/2014/main" id="{13953CD7-23A6-3F42-97AA-DF74D9EC1B6D}"/>
              </a:ext>
            </a:extLst>
          </p:cNvPr>
          <p:cNvSpPr/>
          <p:nvPr/>
        </p:nvSpPr>
        <p:spPr>
          <a:xfrm>
            <a:off x="6335995" y="2386477"/>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0" name="甜甜圈 9">
            <a:extLst>
              <a:ext uri="{FF2B5EF4-FFF2-40B4-BE49-F238E27FC236}">
                <a16:creationId xmlns:a16="http://schemas.microsoft.com/office/drawing/2014/main" id="{ABD904DF-7BE9-5E47-802A-68B038D65837}"/>
              </a:ext>
            </a:extLst>
          </p:cNvPr>
          <p:cNvSpPr/>
          <p:nvPr/>
        </p:nvSpPr>
        <p:spPr>
          <a:xfrm>
            <a:off x="240961" y="2437330"/>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5" name="標題 5">
            <a:extLst>
              <a:ext uri="{FF2B5EF4-FFF2-40B4-BE49-F238E27FC236}">
                <a16:creationId xmlns:a16="http://schemas.microsoft.com/office/drawing/2014/main" id="{88C75626-7660-4F40-A9BB-35D7EC77EA2F}"/>
              </a:ext>
            </a:extLst>
          </p:cNvPr>
          <p:cNvSpPr txBox="1">
            <a:spLocks/>
          </p:cNvSpPr>
          <p:nvPr/>
        </p:nvSpPr>
        <p:spPr>
          <a:xfrm>
            <a:off x="776743" y="650567"/>
            <a:ext cx="10788346" cy="10577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a:solidFill>
                  <a:srgbClr val="FFFFFF"/>
                </a:solidFill>
              </a:rPr>
              <a:t>Find out and click on the different areas between the two paintings.</a:t>
            </a:r>
          </a:p>
        </p:txBody>
      </p:sp>
      <p:sp>
        <p:nvSpPr>
          <p:cNvPr id="4" name="圓角矩形 3">
            <a:extLst>
              <a:ext uri="{FF2B5EF4-FFF2-40B4-BE49-F238E27FC236}">
                <a16:creationId xmlns:a16="http://schemas.microsoft.com/office/drawing/2014/main" id="{F44D87D5-DA84-2140-9DB3-CE7CB9D6CF8F}"/>
              </a:ext>
            </a:extLst>
          </p:cNvPr>
          <p:cNvSpPr/>
          <p:nvPr/>
        </p:nvSpPr>
        <p:spPr>
          <a:xfrm>
            <a:off x="909637" y="4300538"/>
            <a:ext cx="10372725" cy="1736463"/>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chemeClr val="tx1"/>
                </a:solidFill>
              </a:rPr>
              <a:t>In the background on the left side of the painting are clipper ships with tall masts. Behind them are other misty shapes that "</a:t>
            </a:r>
            <a:r>
              <a:rPr kumimoji="1" lang="en-US" altLang="zh-TW" b="1">
                <a:solidFill>
                  <a:schemeClr val="tx1"/>
                </a:solidFill>
              </a:rPr>
              <a:t>are not trees but smokestacks of pack boats and steamships</a:t>
            </a:r>
            <a:r>
              <a:rPr kumimoji="1" lang="en-US" altLang="zh-TW">
                <a:solidFill>
                  <a:schemeClr val="tx1"/>
                </a:solidFill>
              </a:rPr>
              <a:t>, while on the right in the distance are other masts and chimneys silhouetted against the sky." In order to show these features of </a:t>
            </a:r>
            <a:r>
              <a:rPr kumimoji="1" lang="en-US" altLang="zh-TW" b="1">
                <a:solidFill>
                  <a:schemeClr val="tx1"/>
                </a:solidFill>
              </a:rPr>
              <a:t>industry</a:t>
            </a:r>
            <a:r>
              <a:rPr kumimoji="1" lang="en-US" altLang="zh-TW">
                <a:solidFill>
                  <a:schemeClr val="tx1"/>
                </a:solidFill>
              </a:rPr>
              <a:t>, Monet eliminated existing houses on the left side of the jetty, leaving the background unobscured.</a:t>
            </a:r>
            <a:endParaRPr kumimoji="1" lang="zh-TW" altLang="en-US">
              <a:solidFill>
                <a:schemeClr val="tx1"/>
              </a:solidFill>
            </a:endParaRPr>
          </a:p>
        </p:txBody>
      </p:sp>
      <p:grpSp>
        <p:nvGrpSpPr>
          <p:cNvPr id="17" name="群組 16">
            <a:extLst>
              <a:ext uri="{FF2B5EF4-FFF2-40B4-BE49-F238E27FC236}">
                <a16:creationId xmlns:a16="http://schemas.microsoft.com/office/drawing/2014/main" id="{5DB83F85-F19F-2042-BBF7-7ABD8BB63F8B}"/>
              </a:ext>
            </a:extLst>
          </p:cNvPr>
          <p:cNvGrpSpPr/>
          <p:nvPr/>
        </p:nvGrpSpPr>
        <p:grpSpPr>
          <a:xfrm>
            <a:off x="905439" y="4300538"/>
            <a:ext cx="10372725" cy="1736463"/>
            <a:chOff x="834721" y="6074707"/>
            <a:chExt cx="10372725" cy="1736463"/>
          </a:xfrm>
        </p:grpSpPr>
        <p:sp>
          <p:nvSpPr>
            <p:cNvPr id="16" name="圓角矩形 15">
              <a:extLst>
                <a:ext uri="{FF2B5EF4-FFF2-40B4-BE49-F238E27FC236}">
                  <a16:creationId xmlns:a16="http://schemas.microsoft.com/office/drawing/2014/main" id="{95DBF309-9299-FD4D-9421-FBA0C5B67C7F}"/>
                </a:ext>
              </a:extLst>
            </p:cNvPr>
            <p:cNvSpPr/>
            <p:nvPr/>
          </p:nvSpPr>
          <p:spPr>
            <a:xfrm>
              <a:off x="834721" y="6074707"/>
              <a:ext cx="10372725" cy="1736463"/>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chemeClr val="tx1"/>
                  </a:solidFill>
                </a:rPr>
                <a:t>Following the defeat of France in the Franco-Prussian War of 1870–71, the regeneration of France was exemplified in the thriving port of Le Havre. Art historian Paul Tucker suggests that the contrast of elements like the steamboats and cranes in the background to the fishermen in the foreground represent these political implications: "Monet may have seen this painting of a highly commercial site as an answer to the postwar calls for patriotic action and an art that could lead. For while it is a poem of light and atmosphere, the painting can also be seen as an ode to the power and beauty of a revitalized France."</a:t>
              </a:r>
              <a:endParaRPr kumimoji="1" lang="zh-TW" altLang="en-US">
                <a:solidFill>
                  <a:schemeClr val="tx1"/>
                </a:solidFill>
              </a:endParaRPr>
            </a:p>
          </p:txBody>
        </p:sp>
        <p:sp>
          <p:nvSpPr>
            <p:cNvPr id="5" name="橢圓 4">
              <a:extLst>
                <a:ext uri="{FF2B5EF4-FFF2-40B4-BE49-F238E27FC236}">
                  <a16:creationId xmlns:a16="http://schemas.microsoft.com/office/drawing/2014/main" id="{83DB973A-7E75-4340-AA44-5C62730D2431}"/>
                </a:ext>
              </a:extLst>
            </p:cNvPr>
            <p:cNvSpPr/>
            <p:nvPr/>
          </p:nvSpPr>
          <p:spPr>
            <a:xfrm>
              <a:off x="10761571" y="6137425"/>
              <a:ext cx="311242" cy="306238"/>
            </a:xfrm>
            <a:prstGeom prst="ellipse">
              <a:avLst/>
            </a:prstGeom>
            <a:solidFill>
              <a:schemeClr val="bg1">
                <a:lumMod val="50000"/>
                <a:alpha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9" name="十字形 8">
              <a:extLst>
                <a:ext uri="{FF2B5EF4-FFF2-40B4-BE49-F238E27FC236}">
                  <a16:creationId xmlns:a16="http://schemas.microsoft.com/office/drawing/2014/main" id="{836C5265-ECC9-584E-8460-C102B1491F0C}"/>
                </a:ext>
              </a:extLst>
            </p:cNvPr>
            <p:cNvSpPr/>
            <p:nvPr/>
          </p:nvSpPr>
          <p:spPr>
            <a:xfrm rot="18900000">
              <a:off x="10838901" y="6215002"/>
              <a:ext cx="170939" cy="170939"/>
            </a:xfrm>
            <a:prstGeom prst="plus">
              <a:avLst>
                <a:gd name="adj" fmla="val 488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9" name="群組 18">
            <a:extLst>
              <a:ext uri="{FF2B5EF4-FFF2-40B4-BE49-F238E27FC236}">
                <a16:creationId xmlns:a16="http://schemas.microsoft.com/office/drawing/2014/main" id="{D8AC069F-5542-BC46-953B-79BAF2559D97}"/>
              </a:ext>
            </a:extLst>
          </p:cNvPr>
          <p:cNvGrpSpPr/>
          <p:nvPr/>
        </p:nvGrpSpPr>
        <p:grpSpPr>
          <a:xfrm>
            <a:off x="901241" y="4315834"/>
            <a:ext cx="10372725" cy="1736463"/>
            <a:chOff x="834721" y="6074707"/>
            <a:chExt cx="10372725" cy="1736463"/>
          </a:xfrm>
        </p:grpSpPr>
        <p:sp>
          <p:nvSpPr>
            <p:cNvPr id="20" name="圓角矩形 19">
              <a:extLst>
                <a:ext uri="{FF2B5EF4-FFF2-40B4-BE49-F238E27FC236}">
                  <a16:creationId xmlns:a16="http://schemas.microsoft.com/office/drawing/2014/main" id="{C0E6B71E-5434-F249-8AB1-A8D2DF3D0959}"/>
                </a:ext>
              </a:extLst>
            </p:cNvPr>
            <p:cNvSpPr/>
            <p:nvPr/>
          </p:nvSpPr>
          <p:spPr>
            <a:xfrm>
              <a:off x="834721" y="6074707"/>
              <a:ext cx="10372725" cy="1736463"/>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chemeClr val="tx1"/>
                  </a:solidFill>
                </a:rPr>
                <a:t>The representation of Le Havre, hometown of Monet and a center of industry and commerce, celebrates the "renewed strength and beauty of the country... Monet’s ultimate utopian statement." Art demonstrating France’s revitalization, Monet’s depiction of Le Havre’s sunrise mirrors the renewal of France.</a:t>
              </a:r>
              <a:endParaRPr kumimoji="1" lang="zh-TW" altLang="en-US">
                <a:solidFill>
                  <a:schemeClr val="tx1"/>
                </a:solidFill>
              </a:endParaRPr>
            </a:p>
          </p:txBody>
        </p:sp>
        <p:sp>
          <p:nvSpPr>
            <p:cNvPr id="21" name="橢圓 20">
              <a:extLst>
                <a:ext uri="{FF2B5EF4-FFF2-40B4-BE49-F238E27FC236}">
                  <a16:creationId xmlns:a16="http://schemas.microsoft.com/office/drawing/2014/main" id="{5D7B95F6-DCA3-DA42-8EAA-34A55E5F9ED0}"/>
                </a:ext>
              </a:extLst>
            </p:cNvPr>
            <p:cNvSpPr/>
            <p:nvPr/>
          </p:nvSpPr>
          <p:spPr>
            <a:xfrm>
              <a:off x="10761571" y="6137425"/>
              <a:ext cx="311242" cy="306238"/>
            </a:xfrm>
            <a:prstGeom prst="ellipse">
              <a:avLst/>
            </a:prstGeom>
            <a:solidFill>
              <a:schemeClr val="bg1">
                <a:lumMod val="50000"/>
                <a:alpha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2" name="十字形 21">
              <a:extLst>
                <a:ext uri="{FF2B5EF4-FFF2-40B4-BE49-F238E27FC236}">
                  <a16:creationId xmlns:a16="http://schemas.microsoft.com/office/drawing/2014/main" id="{53E30C57-64F8-844B-8FA4-8A6166EAA902}"/>
                </a:ext>
              </a:extLst>
            </p:cNvPr>
            <p:cNvSpPr/>
            <p:nvPr/>
          </p:nvSpPr>
          <p:spPr>
            <a:xfrm rot="18900000">
              <a:off x="10838901" y="6215002"/>
              <a:ext cx="170939" cy="170939"/>
            </a:xfrm>
            <a:prstGeom prst="plus">
              <a:avLst>
                <a:gd name="adj" fmla="val 488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4" name="Oval 7">
            <a:extLst>
              <a:ext uri="{FF2B5EF4-FFF2-40B4-BE49-F238E27FC236}">
                <a16:creationId xmlns:a16="http://schemas.microsoft.com/office/drawing/2014/main" id="{DD1D4BF7-2618-4549-82EF-C3D8F73A88BC}"/>
              </a:ext>
            </a:extLst>
          </p:cNvPr>
          <p:cNvSpPr/>
          <p:nvPr/>
        </p:nvSpPr>
        <p:spPr>
          <a:xfrm rot="10800000">
            <a:off x="11600994" y="3536495"/>
            <a:ext cx="181429" cy="172357"/>
          </a:xfrm>
          <a:prstGeom prst="ellipse">
            <a:avLst/>
          </a:prstGeom>
          <a:solidFill>
            <a:schemeClr val="bg2">
              <a:lumMod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8">
            <a:extLst>
              <a:ext uri="{FF2B5EF4-FFF2-40B4-BE49-F238E27FC236}">
                <a16:creationId xmlns:a16="http://schemas.microsoft.com/office/drawing/2014/main" id="{C2CE7B54-9450-B64D-BE2F-BADD8D100397}"/>
              </a:ext>
            </a:extLst>
          </p:cNvPr>
          <p:cNvSpPr/>
          <p:nvPr/>
        </p:nvSpPr>
        <p:spPr>
          <a:xfrm rot="10800000">
            <a:off x="11600993" y="2888366"/>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9">
            <a:extLst>
              <a:ext uri="{FF2B5EF4-FFF2-40B4-BE49-F238E27FC236}">
                <a16:creationId xmlns:a16="http://schemas.microsoft.com/office/drawing/2014/main" id="{1E922C4F-C43E-294A-AB86-D9C0B9A86B1A}"/>
              </a:ext>
            </a:extLst>
          </p:cNvPr>
          <p:cNvSpPr/>
          <p:nvPr/>
        </p:nvSpPr>
        <p:spPr>
          <a:xfrm rot="10800000">
            <a:off x="11600993" y="2589009"/>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6">
            <a:extLst>
              <a:ext uri="{FF2B5EF4-FFF2-40B4-BE49-F238E27FC236}">
                <a16:creationId xmlns:a16="http://schemas.microsoft.com/office/drawing/2014/main" id="{804001A2-D88D-AA46-B49C-2D592D9F8B8B}"/>
              </a:ext>
            </a:extLst>
          </p:cNvPr>
          <p:cNvSpPr/>
          <p:nvPr/>
        </p:nvSpPr>
        <p:spPr>
          <a:xfrm rot="10800000">
            <a:off x="11600995" y="3208385"/>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甜甜圈 27">
            <a:extLst>
              <a:ext uri="{FF2B5EF4-FFF2-40B4-BE49-F238E27FC236}">
                <a16:creationId xmlns:a16="http://schemas.microsoft.com/office/drawing/2014/main" id="{391B4005-24AF-9C47-964B-927DE8E22A54}"/>
              </a:ext>
            </a:extLst>
          </p:cNvPr>
          <p:cNvSpPr/>
          <p:nvPr/>
        </p:nvSpPr>
        <p:spPr>
          <a:xfrm>
            <a:off x="9258301" y="2578047"/>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9" name="甜甜圈 28">
            <a:extLst>
              <a:ext uri="{FF2B5EF4-FFF2-40B4-BE49-F238E27FC236}">
                <a16:creationId xmlns:a16="http://schemas.microsoft.com/office/drawing/2014/main" id="{524CCE57-9AC3-1049-B119-F0D588A58E32}"/>
              </a:ext>
            </a:extLst>
          </p:cNvPr>
          <p:cNvSpPr/>
          <p:nvPr/>
        </p:nvSpPr>
        <p:spPr>
          <a:xfrm>
            <a:off x="3248136" y="2578047"/>
            <a:ext cx="1071563" cy="1162760"/>
          </a:xfrm>
          <a:prstGeom prst="donut">
            <a:avLst>
              <a:gd name="adj" fmla="val 6653"/>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30" name="文字方塊 29">
            <a:extLst>
              <a:ext uri="{FF2B5EF4-FFF2-40B4-BE49-F238E27FC236}">
                <a16:creationId xmlns:a16="http://schemas.microsoft.com/office/drawing/2014/main" id="{C66454D4-03C6-EE48-8B1C-A87B86A0CAE5}"/>
              </a:ext>
            </a:extLst>
          </p:cNvPr>
          <p:cNvSpPr txBox="1"/>
          <p:nvPr/>
        </p:nvSpPr>
        <p:spPr>
          <a:xfrm>
            <a:off x="10186837" y="313467"/>
            <a:ext cx="2191049" cy="923330"/>
          </a:xfrm>
          <a:prstGeom prst="rect">
            <a:avLst/>
          </a:prstGeom>
          <a:noFill/>
        </p:spPr>
        <p:txBody>
          <a:bodyPr wrap="none" rtlCol="0">
            <a:spAutoFit/>
          </a:bodyPr>
          <a:lstStyle/>
          <a:p>
            <a:r>
              <a:rPr kumimoji="1" lang="en-US" altLang="zh-TW">
                <a:solidFill>
                  <a:schemeClr val="bg1">
                    <a:lumMod val="85000"/>
                  </a:schemeClr>
                </a:solidFill>
              </a:rPr>
              <a:t>Impression, Sunrise</a:t>
            </a:r>
          </a:p>
          <a:p>
            <a:r>
              <a:rPr kumimoji="1" lang="en-US" altLang="zh-TW">
                <a:solidFill>
                  <a:schemeClr val="bg1">
                    <a:lumMod val="85000"/>
                  </a:schemeClr>
                </a:solidFill>
              </a:rPr>
              <a:t>Artist: Claude Monet </a:t>
            </a:r>
          </a:p>
          <a:p>
            <a:r>
              <a:rPr kumimoji="1" lang="en-US" altLang="zh-TW">
                <a:solidFill>
                  <a:schemeClr val="bg1">
                    <a:lumMod val="85000"/>
                  </a:schemeClr>
                </a:solidFill>
              </a:rPr>
              <a:t>Year: 1872</a:t>
            </a:r>
            <a:endParaRPr kumimoji="1" lang="zh-TW" altLang="en-US">
              <a:solidFill>
                <a:schemeClr val="bg1">
                  <a:lumMod val="85000"/>
                </a:schemeClr>
              </a:solidFill>
            </a:endParaRPr>
          </a:p>
        </p:txBody>
      </p:sp>
    </p:spTree>
    <p:extLst>
      <p:ext uri="{BB962C8B-B14F-4D97-AF65-F5344CB8AC3E}">
        <p14:creationId xmlns:p14="http://schemas.microsoft.com/office/powerpoint/2010/main" val="253857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21" presetClass="entr" presetSubtype="1" fill="hold" grpId="0" nodeType="withEffect">
                                  <p:stCondLst>
                                    <p:cond delay="500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500"/>
                                        <p:tgtEl>
                                          <p:spTgt spid="10"/>
                                        </p:tgtEl>
                                      </p:cBhvr>
                                    </p:animEffect>
                                  </p:childTnLst>
                                </p:cTn>
                              </p:par>
                            </p:childTnLst>
                          </p:cTn>
                        </p:par>
                        <p:par>
                          <p:cTn id="11" fill="hold">
                            <p:stCondLst>
                              <p:cond delay="6500"/>
                            </p:stCondLst>
                            <p:childTnLst>
                              <p:par>
                                <p:cTn id="12" presetID="3"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1000"/>
                                        <p:tgtEl>
                                          <p:spTgt spid="4"/>
                                        </p:tgtEl>
                                      </p:cBhvr>
                                    </p:animEffect>
                                  </p:childTnLst>
                                </p:cTn>
                              </p:par>
                            </p:childTnLst>
                          </p:cTn>
                        </p:par>
                        <p:par>
                          <p:cTn id="15" fill="hold">
                            <p:stCondLst>
                              <p:cond delay="7500"/>
                            </p:stCondLst>
                            <p:childTnLst>
                              <p:par>
                                <p:cTn id="16" presetID="10" presetClass="exit" presetSubtype="0" fill="hold" grpId="1" nodeType="afterEffect">
                                  <p:stCondLst>
                                    <p:cond delay="7000"/>
                                  </p:stCondLst>
                                  <p:childTnLst>
                                    <p:animEffect transition="out" filter="fade">
                                      <p:cBhvr>
                                        <p:cTn id="17" dur="1000"/>
                                        <p:tgtEl>
                                          <p:spTgt spid="4"/>
                                        </p:tgtEl>
                                      </p:cBhvr>
                                    </p:animEffect>
                                    <p:set>
                                      <p:cBhvr>
                                        <p:cTn id="18" dur="1" fill="hold">
                                          <p:stCondLst>
                                            <p:cond delay="999"/>
                                          </p:stCondLst>
                                        </p:cTn>
                                        <p:tgtEl>
                                          <p:spTgt spid="4"/>
                                        </p:tgtEl>
                                        <p:attrNameLst>
                                          <p:attrName>style.visibility</p:attrName>
                                        </p:attrNameLst>
                                      </p:cBhvr>
                                      <p:to>
                                        <p:strVal val="hidden"/>
                                      </p:to>
                                    </p:set>
                                  </p:childTnLst>
                                </p:cTn>
                              </p:par>
                              <p:par>
                                <p:cTn id="19" presetID="10" presetClass="entr" presetSubtype="0" fill="hold" nodeType="withEffect">
                                  <p:stCondLst>
                                    <p:cond delay="7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15500"/>
                            </p:stCondLst>
                            <p:childTnLst>
                              <p:par>
                                <p:cTn id="23" presetID="10" presetClass="exit" presetSubtype="0" fill="hold" nodeType="afterEffect">
                                  <p:stCondLst>
                                    <p:cond delay="7000"/>
                                  </p:stCondLst>
                                  <p:childTnLst>
                                    <p:animEffect transition="out" filter="fade">
                                      <p:cBhvr>
                                        <p:cTn id="24" dur="1000"/>
                                        <p:tgtEl>
                                          <p:spTgt spid="17"/>
                                        </p:tgtEl>
                                      </p:cBhvr>
                                    </p:animEffect>
                                    <p:set>
                                      <p:cBhvr>
                                        <p:cTn id="25" dur="1" fill="hold">
                                          <p:stCondLst>
                                            <p:cond delay="999"/>
                                          </p:stCondLst>
                                        </p:cTn>
                                        <p:tgtEl>
                                          <p:spTgt spid="17"/>
                                        </p:tgtEl>
                                        <p:attrNameLst>
                                          <p:attrName>style.visibility</p:attrName>
                                        </p:attrNameLst>
                                      </p:cBhvr>
                                      <p:to>
                                        <p:strVal val="hidden"/>
                                      </p:to>
                                    </p:set>
                                  </p:childTnLst>
                                </p:cTn>
                              </p:par>
                              <p:par>
                                <p:cTn id="26" presetID="10" presetClass="entr" presetSubtype="0" fill="hold" nodeType="withEffect">
                                  <p:stCondLst>
                                    <p:cond delay="70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par>
                          <p:cTn id="29" fill="hold">
                            <p:stCondLst>
                              <p:cond delay="23500"/>
                            </p:stCondLst>
                            <p:childTnLst>
                              <p:par>
                                <p:cTn id="30" presetID="6" presetClass="emph" presetSubtype="0" fill="hold" grpId="0" nodeType="afterEffect">
                                  <p:stCondLst>
                                    <p:cond delay="4000"/>
                                  </p:stCondLst>
                                  <p:childTnLst>
                                    <p:animScale>
                                      <p:cBhvr>
                                        <p:cTn id="31" dur="2000" fill="hold"/>
                                        <p:tgtEl>
                                          <p:spTgt spid="25"/>
                                        </p:tgtEl>
                                      </p:cBhvr>
                                      <p:by x="150000" y="150000"/>
                                    </p:animScale>
                                  </p:childTnLst>
                                  <p:subTnLst>
                                    <p:audio>
                                      <p:cMediaNode>
                                        <p:cTn display="0" masterRel="sameClick">
                                          <p:stCondLst>
                                            <p:cond evt="begin" delay="0">
                                              <p:tn val="30"/>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4" grpId="0" animBg="1"/>
      <p:bldP spid="4" grpId="1"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7">
            <a:extLst>
              <a:ext uri="{FF2B5EF4-FFF2-40B4-BE49-F238E27FC236}">
                <a16:creationId xmlns:a16="http://schemas.microsoft.com/office/drawing/2014/main" id="{2E2057B4-4944-8B4B-A9B1-D8BF3969196C}"/>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8">
            <a:extLst>
              <a:ext uri="{FF2B5EF4-FFF2-40B4-BE49-F238E27FC236}">
                <a16:creationId xmlns:a16="http://schemas.microsoft.com/office/drawing/2014/main" id="{E55BCC75-22D8-BE4F-8643-B5BCAE710859}"/>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9">
            <a:extLst>
              <a:ext uri="{FF2B5EF4-FFF2-40B4-BE49-F238E27FC236}">
                <a16:creationId xmlns:a16="http://schemas.microsoft.com/office/drawing/2014/main" id="{800ED4F3-5868-6040-98E2-381A9D536008}"/>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6">
            <a:extLst>
              <a:ext uri="{FF2B5EF4-FFF2-40B4-BE49-F238E27FC236}">
                <a16:creationId xmlns:a16="http://schemas.microsoft.com/office/drawing/2014/main" id="{4CF731AA-D891-3D4E-AAB9-4F3DCF68E9B0}"/>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群組 37">
            <a:extLst>
              <a:ext uri="{FF2B5EF4-FFF2-40B4-BE49-F238E27FC236}">
                <a16:creationId xmlns:a16="http://schemas.microsoft.com/office/drawing/2014/main" id="{A80ED0B4-B946-894B-B8C1-6C6424840F0C}"/>
              </a:ext>
            </a:extLst>
          </p:cNvPr>
          <p:cNvGrpSpPr/>
          <p:nvPr/>
        </p:nvGrpSpPr>
        <p:grpSpPr>
          <a:xfrm>
            <a:off x="1365116" y="-355686"/>
            <a:ext cx="11023872" cy="7416057"/>
            <a:chOff x="1272267" y="6543557"/>
            <a:chExt cx="11023872" cy="7416057"/>
          </a:xfrm>
        </p:grpSpPr>
        <p:pic>
          <p:nvPicPr>
            <p:cNvPr id="55" name="圖片 54">
              <a:extLst>
                <a:ext uri="{FF2B5EF4-FFF2-40B4-BE49-F238E27FC236}">
                  <a16:creationId xmlns:a16="http://schemas.microsoft.com/office/drawing/2014/main" id="{FFFC7A0C-6035-424F-BC9B-92E8956212AD}"/>
                </a:ext>
              </a:extLst>
            </p:cNvPr>
            <p:cNvPicPr>
              <a:picLocks noChangeAspect="1"/>
            </p:cNvPicPr>
            <p:nvPr/>
          </p:nvPicPr>
          <p:blipFill>
            <a:blip r:embed="rId2">
              <a:alphaModFix amt="80000"/>
            </a:blip>
            <a:stretch>
              <a:fillRect/>
            </a:stretch>
          </p:blipFill>
          <p:spPr>
            <a:xfrm>
              <a:off x="1272267" y="6543557"/>
              <a:ext cx="3810000" cy="1828800"/>
            </a:xfrm>
            <a:prstGeom prst="rect">
              <a:avLst/>
            </a:prstGeom>
            <a:effectLst>
              <a:softEdge rad="114300"/>
            </a:effectLst>
          </p:spPr>
        </p:pic>
        <p:pic>
          <p:nvPicPr>
            <p:cNvPr id="56" name="圖片 55">
              <a:extLst>
                <a:ext uri="{FF2B5EF4-FFF2-40B4-BE49-F238E27FC236}">
                  <a16:creationId xmlns:a16="http://schemas.microsoft.com/office/drawing/2014/main" id="{2DB3B2FA-33CF-254B-A74C-E06CB697B55F}"/>
                </a:ext>
              </a:extLst>
            </p:cNvPr>
            <p:cNvPicPr>
              <a:picLocks noChangeAspect="1"/>
            </p:cNvPicPr>
            <p:nvPr/>
          </p:nvPicPr>
          <p:blipFill>
            <a:blip r:embed="rId3"/>
            <a:stretch>
              <a:fillRect/>
            </a:stretch>
          </p:blipFill>
          <p:spPr>
            <a:xfrm>
              <a:off x="2643128" y="10022614"/>
              <a:ext cx="5080000" cy="3937000"/>
            </a:xfrm>
            <a:prstGeom prst="rect">
              <a:avLst/>
            </a:prstGeom>
            <a:effectLst>
              <a:softEdge rad="114300"/>
            </a:effectLst>
          </p:spPr>
        </p:pic>
        <p:pic>
          <p:nvPicPr>
            <p:cNvPr id="57" name="Picture 2">
              <a:extLst>
                <a:ext uri="{FF2B5EF4-FFF2-40B4-BE49-F238E27FC236}">
                  <a16:creationId xmlns:a16="http://schemas.microsoft.com/office/drawing/2014/main" id="{3D4E8D06-0C4C-ED47-86BC-4C442E0D4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139" y="12039799"/>
              <a:ext cx="3810000" cy="19050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8" name="Picture 4" descr="See adjacent text.">
              <a:extLst>
                <a:ext uri="{FF2B5EF4-FFF2-40B4-BE49-F238E27FC236}">
                  <a16:creationId xmlns:a16="http://schemas.microsoft.com/office/drawing/2014/main" id="{708BC0B9-59A1-2349-9674-64C4E1BC0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42" y="8213999"/>
              <a:ext cx="2065607" cy="307775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9" name="圖片 58">
              <a:extLst>
                <a:ext uri="{FF2B5EF4-FFF2-40B4-BE49-F238E27FC236}">
                  <a16:creationId xmlns:a16="http://schemas.microsoft.com/office/drawing/2014/main" id="{9BAE47AC-B263-6446-8B36-1C73F5843C7A}"/>
                </a:ext>
              </a:extLst>
            </p:cNvPr>
            <p:cNvPicPr>
              <a:picLocks noChangeAspect="1"/>
            </p:cNvPicPr>
            <p:nvPr/>
          </p:nvPicPr>
          <p:blipFill>
            <a:blip r:embed="rId6"/>
            <a:stretch>
              <a:fillRect/>
            </a:stretch>
          </p:blipFill>
          <p:spPr>
            <a:xfrm>
              <a:off x="6538522" y="8755390"/>
              <a:ext cx="4323861" cy="3618389"/>
            </a:xfrm>
            <a:prstGeom prst="rect">
              <a:avLst/>
            </a:prstGeom>
            <a:effectLst>
              <a:softEdge rad="114300"/>
            </a:effectLst>
          </p:spPr>
        </p:pic>
        <p:pic>
          <p:nvPicPr>
            <p:cNvPr id="60" name="圖片 59">
              <a:extLst>
                <a:ext uri="{FF2B5EF4-FFF2-40B4-BE49-F238E27FC236}">
                  <a16:creationId xmlns:a16="http://schemas.microsoft.com/office/drawing/2014/main" id="{01712948-47D8-A042-AFD7-447E4382C610}"/>
                </a:ext>
              </a:extLst>
            </p:cNvPr>
            <p:cNvPicPr>
              <a:picLocks noChangeAspect="1"/>
            </p:cNvPicPr>
            <p:nvPr/>
          </p:nvPicPr>
          <p:blipFill>
            <a:blip r:embed="rId7">
              <a:alphaModFix amt="73000"/>
            </a:blip>
            <a:stretch>
              <a:fillRect/>
            </a:stretch>
          </p:blipFill>
          <p:spPr>
            <a:xfrm>
              <a:off x="9627026" y="6937034"/>
              <a:ext cx="2155396" cy="3247463"/>
            </a:xfrm>
            <a:prstGeom prst="rect">
              <a:avLst/>
            </a:prstGeom>
            <a:effectLst>
              <a:softEdge rad="114300"/>
            </a:effectLst>
          </p:spPr>
        </p:pic>
        <p:pic>
          <p:nvPicPr>
            <p:cNvPr id="61" name="圖片 60">
              <a:extLst>
                <a:ext uri="{FF2B5EF4-FFF2-40B4-BE49-F238E27FC236}">
                  <a16:creationId xmlns:a16="http://schemas.microsoft.com/office/drawing/2014/main" id="{79F12C4F-EF83-7649-8E89-3E254FA93B9F}"/>
                </a:ext>
              </a:extLst>
            </p:cNvPr>
            <p:cNvPicPr>
              <a:picLocks noChangeAspect="1"/>
            </p:cNvPicPr>
            <p:nvPr/>
          </p:nvPicPr>
          <p:blipFill>
            <a:blip r:embed="rId8"/>
            <a:stretch>
              <a:fillRect/>
            </a:stretch>
          </p:blipFill>
          <p:spPr>
            <a:xfrm>
              <a:off x="5302594" y="6873551"/>
              <a:ext cx="3535925" cy="2746235"/>
            </a:xfrm>
            <a:prstGeom prst="rect">
              <a:avLst/>
            </a:prstGeom>
            <a:effectLst>
              <a:softEdge rad="114300"/>
            </a:effectLst>
          </p:spPr>
        </p:pic>
      </p:grpSp>
      <p:grpSp>
        <p:nvGrpSpPr>
          <p:cNvPr id="41" name="Group 13">
            <a:extLst>
              <a:ext uri="{FF2B5EF4-FFF2-40B4-BE49-F238E27FC236}">
                <a16:creationId xmlns:a16="http://schemas.microsoft.com/office/drawing/2014/main" id="{5A27B9D5-85A4-5346-A5CE-72E7C3000E3B}"/>
              </a:ext>
            </a:extLst>
          </p:cNvPr>
          <p:cNvGrpSpPr/>
          <p:nvPr/>
        </p:nvGrpSpPr>
        <p:grpSpPr>
          <a:xfrm rot="5400000">
            <a:off x="-2725398" y="3330984"/>
            <a:ext cx="6776360" cy="194354"/>
            <a:chOff x="-5897" y="1299108"/>
            <a:chExt cx="12182929" cy="211255"/>
          </a:xfrm>
        </p:grpSpPr>
        <p:cxnSp>
          <p:nvCxnSpPr>
            <p:cNvPr id="51" name="Straight Arrow Connector 5">
              <a:extLst>
                <a:ext uri="{FF2B5EF4-FFF2-40B4-BE49-F238E27FC236}">
                  <a16:creationId xmlns:a16="http://schemas.microsoft.com/office/drawing/2014/main" id="{8D42491B-7E0C-1146-8E86-8B6DA35937EE}"/>
                </a:ext>
              </a:extLst>
            </p:cNvPr>
            <p:cNvCxnSpPr/>
            <p:nvPr/>
          </p:nvCxnSpPr>
          <p:spPr>
            <a:xfrm>
              <a:off x="-5897" y="1372961"/>
              <a:ext cx="12182929" cy="72572"/>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52" name="Oval 7">
              <a:extLst>
                <a:ext uri="{FF2B5EF4-FFF2-40B4-BE49-F238E27FC236}">
                  <a16:creationId xmlns:a16="http://schemas.microsoft.com/office/drawing/2014/main" id="{79D4140C-8365-3D4F-AFE1-39ACE9D432AF}"/>
                </a:ext>
              </a:extLst>
            </p:cNvPr>
            <p:cNvSpPr/>
            <p:nvPr/>
          </p:nvSpPr>
          <p:spPr>
            <a:xfrm>
              <a:off x="2438851" y="129910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7">
              <a:extLst>
                <a:ext uri="{FF2B5EF4-FFF2-40B4-BE49-F238E27FC236}">
                  <a16:creationId xmlns:a16="http://schemas.microsoft.com/office/drawing/2014/main" id="{D02388C5-8C67-2642-9D1C-C73396B21EDA}"/>
                </a:ext>
              </a:extLst>
            </p:cNvPr>
            <p:cNvSpPr/>
            <p:nvPr/>
          </p:nvSpPr>
          <p:spPr>
            <a:xfrm>
              <a:off x="3911837" y="1310791"/>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7">
              <a:extLst>
                <a:ext uri="{FF2B5EF4-FFF2-40B4-BE49-F238E27FC236}">
                  <a16:creationId xmlns:a16="http://schemas.microsoft.com/office/drawing/2014/main" id="{8A23C7CE-3600-D041-BF83-9C1E898DBC5C}"/>
                </a:ext>
              </a:extLst>
            </p:cNvPr>
            <p:cNvSpPr/>
            <p:nvPr/>
          </p:nvSpPr>
          <p:spPr>
            <a:xfrm>
              <a:off x="5466073" y="1338006"/>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TextBox 15">
            <a:extLst>
              <a:ext uri="{FF2B5EF4-FFF2-40B4-BE49-F238E27FC236}">
                <a16:creationId xmlns:a16="http://schemas.microsoft.com/office/drawing/2014/main" id="{3C40A1E7-0510-1D4D-BEA2-865AEBEA8194}"/>
              </a:ext>
            </a:extLst>
          </p:cNvPr>
          <p:cNvSpPr txBox="1"/>
          <p:nvPr/>
        </p:nvSpPr>
        <p:spPr>
          <a:xfrm>
            <a:off x="924324" y="12655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Renaissance</a:t>
            </a:r>
          </a:p>
        </p:txBody>
      </p:sp>
      <p:sp>
        <p:nvSpPr>
          <p:cNvPr id="43" name="TextBox 7">
            <a:extLst>
              <a:ext uri="{FF2B5EF4-FFF2-40B4-BE49-F238E27FC236}">
                <a16:creationId xmlns:a16="http://schemas.microsoft.com/office/drawing/2014/main" id="{48CE37BE-12D5-B74D-9F4F-74E8D78C3DF8}"/>
              </a:ext>
            </a:extLst>
          </p:cNvPr>
          <p:cNvSpPr txBox="1"/>
          <p:nvPr/>
        </p:nvSpPr>
        <p:spPr>
          <a:xfrm>
            <a:off x="924323" y="2084885"/>
            <a:ext cx="43906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Baroque</a:t>
            </a:r>
          </a:p>
        </p:txBody>
      </p:sp>
      <p:sp>
        <p:nvSpPr>
          <p:cNvPr id="44" name="TextBox 18">
            <a:extLst>
              <a:ext uri="{FF2B5EF4-FFF2-40B4-BE49-F238E27FC236}">
                <a16:creationId xmlns:a16="http://schemas.microsoft.com/office/drawing/2014/main" id="{97477722-B7D7-D642-AA7A-ED672CCB6B99}"/>
              </a:ext>
            </a:extLst>
          </p:cNvPr>
          <p:cNvSpPr txBox="1"/>
          <p:nvPr/>
        </p:nvSpPr>
        <p:spPr>
          <a:xfrm>
            <a:off x="924323" y="2949378"/>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
        <p:nvSpPr>
          <p:cNvPr id="45" name="Oval 7">
            <a:extLst>
              <a:ext uri="{FF2B5EF4-FFF2-40B4-BE49-F238E27FC236}">
                <a16:creationId xmlns:a16="http://schemas.microsoft.com/office/drawing/2014/main" id="{FE7D1016-FFD1-6848-BBDF-1FBF9FCCA47E}"/>
              </a:ext>
            </a:extLst>
          </p:cNvPr>
          <p:cNvSpPr/>
          <p:nvPr/>
        </p:nvSpPr>
        <p:spPr>
          <a:xfrm rot="5400000">
            <a:off x="603952" y="393581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7">
            <a:extLst>
              <a:ext uri="{FF2B5EF4-FFF2-40B4-BE49-F238E27FC236}">
                <a16:creationId xmlns:a16="http://schemas.microsoft.com/office/drawing/2014/main" id="{914C6A53-FF29-4041-9AF0-AA78D64F2759}"/>
              </a:ext>
            </a:extLst>
          </p:cNvPr>
          <p:cNvSpPr/>
          <p:nvPr/>
        </p:nvSpPr>
        <p:spPr>
          <a:xfrm rot="5400000">
            <a:off x="586853" y="4821291"/>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7">
            <a:extLst>
              <a:ext uri="{FF2B5EF4-FFF2-40B4-BE49-F238E27FC236}">
                <a16:creationId xmlns:a16="http://schemas.microsoft.com/office/drawing/2014/main" id="{EB7C7BD1-74BE-F649-A057-CBEA5BEC4693}"/>
              </a:ext>
            </a:extLst>
          </p:cNvPr>
          <p:cNvSpPr/>
          <p:nvPr/>
        </p:nvSpPr>
        <p:spPr>
          <a:xfrm rot="5400000">
            <a:off x="583321" y="570280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18">
            <a:extLst>
              <a:ext uri="{FF2B5EF4-FFF2-40B4-BE49-F238E27FC236}">
                <a16:creationId xmlns:a16="http://schemas.microsoft.com/office/drawing/2014/main" id="{FD4914F3-A293-7141-8BE3-1655281B126F}"/>
              </a:ext>
            </a:extLst>
          </p:cNvPr>
          <p:cNvSpPr txBox="1"/>
          <p:nvPr/>
        </p:nvSpPr>
        <p:spPr>
          <a:xfrm>
            <a:off x="888771" y="5597422"/>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Post-Impressionism</a:t>
            </a:r>
            <a:endParaRPr lang="zh-TW" altLang="en-US" sz="2400"/>
          </a:p>
        </p:txBody>
      </p:sp>
      <p:sp>
        <p:nvSpPr>
          <p:cNvPr id="49" name="TextBox 18">
            <a:extLst>
              <a:ext uri="{FF2B5EF4-FFF2-40B4-BE49-F238E27FC236}">
                <a16:creationId xmlns:a16="http://schemas.microsoft.com/office/drawing/2014/main" id="{D9887454-C4DB-3F4C-8CE8-B0D8C6A6F3EA}"/>
              </a:ext>
            </a:extLst>
          </p:cNvPr>
          <p:cNvSpPr txBox="1"/>
          <p:nvPr/>
        </p:nvSpPr>
        <p:spPr>
          <a:xfrm>
            <a:off x="924323" y="471076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Impressionism</a:t>
            </a:r>
            <a:endParaRPr lang="zh-TW" altLang="en-US" sz="2400"/>
          </a:p>
        </p:txBody>
      </p:sp>
      <p:sp>
        <p:nvSpPr>
          <p:cNvPr id="50" name="TextBox 18">
            <a:extLst>
              <a:ext uri="{FF2B5EF4-FFF2-40B4-BE49-F238E27FC236}">
                <a16:creationId xmlns:a16="http://schemas.microsoft.com/office/drawing/2014/main" id="{3C5BB24B-AFEE-B64B-B776-48CA9762D754}"/>
              </a:ext>
            </a:extLst>
          </p:cNvPr>
          <p:cNvSpPr txBox="1"/>
          <p:nvPr/>
        </p:nvSpPr>
        <p:spPr>
          <a:xfrm>
            <a:off x="924323" y="3846187"/>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Tree>
    <p:extLst>
      <p:ext uri="{BB962C8B-B14F-4D97-AF65-F5344CB8AC3E}">
        <p14:creationId xmlns:p14="http://schemas.microsoft.com/office/powerpoint/2010/main" val="12780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2000"/>
                                  </p:stCondLst>
                                  <p:iterate type="lt">
                                    <p:tmPct val="10000"/>
                                  </p:iterate>
                                  <p:childTnLst>
                                    <p:animClr clrSpc="rgb" dir="cw">
                                      <p:cBhvr override="childStyle">
                                        <p:cTn id="6" dur="1000" fill="hold"/>
                                        <p:tgtEl>
                                          <p:spTgt spid="48"/>
                                        </p:tgtEl>
                                        <p:attrNameLst>
                                          <p:attrName>style.color</p:attrName>
                                        </p:attrNameLst>
                                      </p:cBhvr>
                                      <p:to>
                                        <a:srgbClr val="AAAAAA"/>
                                      </p:to>
                                    </p:animClr>
                                    <p:animClr clrSpc="rgb" dir="cw">
                                      <p:cBhvr>
                                        <p:cTn id="7" dur="1000" fill="hold"/>
                                        <p:tgtEl>
                                          <p:spTgt spid="48"/>
                                        </p:tgtEl>
                                        <p:attrNameLst>
                                          <p:attrName>fillcolor</p:attrName>
                                        </p:attrNameLst>
                                      </p:cBhvr>
                                      <p:to>
                                        <a:srgbClr val="AAAAAA"/>
                                      </p:to>
                                    </p:animClr>
                                    <p:set>
                                      <p:cBhvr>
                                        <p:cTn id="8" dur="1000" fill="hold"/>
                                        <p:tgtEl>
                                          <p:spTgt spid="48"/>
                                        </p:tgtEl>
                                        <p:attrNameLst>
                                          <p:attrName>fill.type</p:attrName>
                                        </p:attrNameLst>
                                      </p:cBhvr>
                                      <p:to>
                                        <p:strVal val="solid"/>
                                      </p:to>
                                    </p:set>
                                    <p:anim to="1.5" calcmode="lin" valueType="num">
                                      <p:cBhvr override="childStyle">
                                        <p:cTn id="9" dur="1000" fill="hold"/>
                                        <p:tgtEl>
                                          <p:spTgt spid="48"/>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105CB3-CCE7-DB48-B9A9-E1FEA1A3248C}"/>
              </a:ext>
            </a:extLst>
          </p:cNvPr>
          <p:cNvSpPr>
            <a:spLocks noGrp="1"/>
          </p:cNvSpPr>
          <p:nvPr>
            <p:ph type="title"/>
          </p:nvPr>
        </p:nvSpPr>
        <p:spPr>
          <a:xfrm>
            <a:off x="4418557" y="3386027"/>
            <a:ext cx="6003980" cy="1325563"/>
          </a:xfrm>
        </p:spPr>
        <p:txBody>
          <a:bodyPr anchor="b">
            <a:normAutofit/>
          </a:bodyPr>
          <a:lstStyle/>
          <a:p>
            <a:r>
              <a:rPr lang="en-GB" altLang="zh-TW">
                <a:cs typeface="Calibri"/>
              </a:rPr>
              <a:t>Post-Impressionism</a:t>
            </a:r>
            <a:endParaRPr lang="zh-TW" altLang="en-US"/>
          </a:p>
        </p:txBody>
      </p:sp>
      <p:pic>
        <p:nvPicPr>
          <p:cNvPr id="5" name="圖片 4">
            <a:extLst>
              <a:ext uri="{FF2B5EF4-FFF2-40B4-BE49-F238E27FC236}">
                <a16:creationId xmlns:a16="http://schemas.microsoft.com/office/drawing/2014/main" id="{34EDC240-91AC-8947-99F5-4C31B44527C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73982" y="3"/>
            <a:ext cx="2827018" cy="3765075"/>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3" name="內容版面配置區 2">
            <a:extLst>
              <a:ext uri="{FF2B5EF4-FFF2-40B4-BE49-F238E27FC236}">
                <a16:creationId xmlns:a16="http://schemas.microsoft.com/office/drawing/2014/main" id="{B6695C54-365C-874F-AB99-0AA98A8A0411}"/>
              </a:ext>
            </a:extLst>
          </p:cNvPr>
          <p:cNvSpPr>
            <a:spLocks noGrp="1"/>
          </p:cNvSpPr>
          <p:nvPr>
            <p:ph idx="1"/>
          </p:nvPr>
        </p:nvSpPr>
        <p:spPr>
          <a:xfrm>
            <a:off x="4406844" y="4814889"/>
            <a:ext cx="7380344" cy="1765640"/>
          </a:xfrm>
        </p:spPr>
        <p:txBody>
          <a:bodyPr>
            <a:noAutofit/>
          </a:bodyPr>
          <a:lstStyle/>
          <a:p>
            <a:r>
              <a:rPr lang="en-US" altLang="zh-TW" sz="1800"/>
              <a:t>Post-Impressionism is an artistic practice appeared in 1880s which is affected by and intended to overcome a movement of Impressionism art. Though Post-Impressionism art can include many different style of art, their works have in common that they are not intend to express just visual impressions like impressionism works, but attempt to incorporate the artist's emotions or world view into the work.</a:t>
            </a:r>
            <a:endParaRPr kumimoji="1" lang="zh-TW" altLang="en-US" sz="1800"/>
          </a:p>
        </p:txBody>
      </p:sp>
      <p:pic>
        <p:nvPicPr>
          <p:cNvPr id="6" name="圖片 5">
            <a:extLst>
              <a:ext uri="{FF2B5EF4-FFF2-40B4-BE49-F238E27FC236}">
                <a16:creationId xmlns:a16="http://schemas.microsoft.com/office/drawing/2014/main" id="{BABDF9E7-6259-3144-86D2-FA979A44883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487909"/>
            <a:ext cx="4552718" cy="5525344"/>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4" name="圖片 3">
            <a:extLst>
              <a:ext uri="{FF2B5EF4-FFF2-40B4-BE49-F238E27FC236}">
                <a16:creationId xmlns:a16="http://schemas.microsoft.com/office/drawing/2014/main" id="{44A71365-7216-E540-BAA2-789B5CC15D9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622244" y="-2"/>
            <a:ext cx="3479723" cy="4444556"/>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7" name="圓角化同側角落矩形 6">
            <a:extLst>
              <a:ext uri="{FF2B5EF4-FFF2-40B4-BE49-F238E27FC236}">
                <a16:creationId xmlns:a16="http://schemas.microsoft.com/office/drawing/2014/main" id="{2462B83B-3C52-234E-8FA8-434132338092}"/>
              </a:ext>
            </a:extLst>
          </p:cNvPr>
          <p:cNvSpPr/>
          <p:nvPr/>
        </p:nvSpPr>
        <p:spPr>
          <a:xfrm>
            <a:off x="542925" y="6501158"/>
            <a:ext cx="1319212" cy="356841"/>
          </a:xfrm>
          <a:prstGeom prst="round2SameRect">
            <a:avLst/>
          </a:prstGeom>
          <a:solidFill>
            <a:schemeClr val="tx1">
              <a:lumMod val="75000"/>
              <a:lumOff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Quizzes</a:t>
            </a:r>
            <a:endParaRPr kumimoji="1" lang="zh-TW" altLang="en-US"/>
          </a:p>
        </p:txBody>
      </p:sp>
      <p:sp>
        <p:nvSpPr>
          <p:cNvPr id="9" name="圓角化同側角落矩形 8">
            <a:extLst>
              <a:ext uri="{FF2B5EF4-FFF2-40B4-BE49-F238E27FC236}">
                <a16:creationId xmlns:a16="http://schemas.microsoft.com/office/drawing/2014/main" id="{E771D1F3-EBE4-DC49-BAC7-47C4732336A5}"/>
              </a:ext>
            </a:extLst>
          </p:cNvPr>
          <p:cNvSpPr/>
          <p:nvPr/>
        </p:nvSpPr>
        <p:spPr>
          <a:xfrm>
            <a:off x="2052638" y="6501157"/>
            <a:ext cx="1319212" cy="356841"/>
          </a:xfrm>
          <a:prstGeom prst="round2SameRect">
            <a:avLst/>
          </a:prstGeom>
          <a:solidFill>
            <a:schemeClr val="tx1">
              <a:lumMod val="75000"/>
              <a:lumOff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Differences</a:t>
            </a:r>
            <a:endParaRPr kumimoji="1" lang="zh-TW" altLang="en-US"/>
          </a:p>
        </p:txBody>
      </p:sp>
      <p:grpSp>
        <p:nvGrpSpPr>
          <p:cNvPr id="10" name="群組 9">
            <a:extLst>
              <a:ext uri="{FF2B5EF4-FFF2-40B4-BE49-F238E27FC236}">
                <a16:creationId xmlns:a16="http://schemas.microsoft.com/office/drawing/2014/main" id="{404052A2-FA0C-2145-95D6-7298FBC9CB0E}"/>
              </a:ext>
            </a:extLst>
          </p:cNvPr>
          <p:cNvGrpSpPr/>
          <p:nvPr/>
        </p:nvGrpSpPr>
        <p:grpSpPr>
          <a:xfrm rot="10800000">
            <a:off x="11600993" y="2589009"/>
            <a:ext cx="181431" cy="1119843"/>
            <a:chOff x="11600993" y="2589009"/>
            <a:chExt cx="181431" cy="1119843"/>
          </a:xfrm>
        </p:grpSpPr>
        <p:sp>
          <p:nvSpPr>
            <p:cNvPr id="12" name="Oval 7">
              <a:extLst>
                <a:ext uri="{FF2B5EF4-FFF2-40B4-BE49-F238E27FC236}">
                  <a16:creationId xmlns:a16="http://schemas.microsoft.com/office/drawing/2014/main" id="{488771BD-F42F-8040-A3A4-EA525AD514E3}"/>
                </a:ext>
              </a:extLst>
            </p:cNvPr>
            <p:cNvSpPr/>
            <p:nvPr/>
          </p:nvSpPr>
          <p:spPr>
            <a:xfrm>
              <a:off x="11600994" y="2589009"/>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8">
              <a:extLst>
                <a:ext uri="{FF2B5EF4-FFF2-40B4-BE49-F238E27FC236}">
                  <a16:creationId xmlns:a16="http://schemas.microsoft.com/office/drawing/2014/main" id="{810E7B7E-39AE-2B4B-AAE9-41E96C14F10E}"/>
                </a:ext>
              </a:extLst>
            </p:cNvPr>
            <p:cNvSpPr/>
            <p:nvPr/>
          </p:nvSpPr>
          <p:spPr>
            <a:xfrm>
              <a:off x="11600995" y="3237138"/>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9">
              <a:extLst>
                <a:ext uri="{FF2B5EF4-FFF2-40B4-BE49-F238E27FC236}">
                  <a16:creationId xmlns:a16="http://schemas.microsoft.com/office/drawing/2014/main" id="{377625AA-9651-994F-A573-3294BCCE34F2}"/>
                </a:ext>
              </a:extLst>
            </p:cNvPr>
            <p:cNvSpPr/>
            <p:nvPr/>
          </p:nvSpPr>
          <p:spPr>
            <a:xfrm>
              <a:off x="11600995" y="3536495"/>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6">
              <a:extLst>
                <a:ext uri="{FF2B5EF4-FFF2-40B4-BE49-F238E27FC236}">
                  <a16:creationId xmlns:a16="http://schemas.microsoft.com/office/drawing/2014/main" id="{9BFAADD5-8624-6D4F-BAD5-C7D97CC08597}"/>
                </a:ext>
              </a:extLst>
            </p:cNvPr>
            <p:cNvSpPr/>
            <p:nvPr/>
          </p:nvSpPr>
          <p:spPr>
            <a:xfrm>
              <a:off x="11600993" y="2917119"/>
              <a:ext cx="181429" cy="172357"/>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329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500"/>
                                        <p:tgtEl>
                                          <p:spTgt spid="7"/>
                                        </p:tgtEl>
                                      </p:cBhvr>
                                    </p:animEffect>
                                    <p:anim calcmode="lin" valueType="num">
                                      <p:cBhvr>
                                        <p:cTn id="13" dur="1500" fill="hold"/>
                                        <p:tgtEl>
                                          <p:spTgt spid="7"/>
                                        </p:tgtEl>
                                        <p:attrNameLst>
                                          <p:attrName>ppt_x</p:attrName>
                                        </p:attrNameLst>
                                      </p:cBhvr>
                                      <p:tavLst>
                                        <p:tav tm="0">
                                          <p:val>
                                            <p:strVal val="#ppt_x"/>
                                          </p:val>
                                        </p:tav>
                                        <p:tav tm="100000">
                                          <p:val>
                                            <p:strVal val="#ppt_x"/>
                                          </p:val>
                                        </p:tav>
                                      </p:tavLst>
                                    </p:anim>
                                    <p:anim calcmode="lin" valueType="num">
                                      <p:cBhvr>
                                        <p:cTn id="14" dur="1500" fill="hold"/>
                                        <p:tgtEl>
                                          <p:spTgt spid="7"/>
                                        </p:tgtEl>
                                        <p:attrNameLst>
                                          <p:attrName>ppt_y</p:attrName>
                                        </p:attrNameLst>
                                      </p:cBhvr>
                                      <p:tavLst>
                                        <p:tav tm="0">
                                          <p:val>
                                            <p:strVal val="#ppt_y+.1"/>
                                          </p:val>
                                        </p:tav>
                                        <p:tav tm="100000">
                                          <p:val>
                                            <p:strVal val="#ppt_y"/>
                                          </p:val>
                                        </p:tav>
                                      </p:tavLst>
                                    </p:anim>
                                  </p:childTnLst>
                                </p:cTn>
                              </p:par>
                              <p:par>
                                <p:cTn id="15" presetID="26" presetClass="emph" presetSubtype="0" fill="hold" grpId="1" nodeType="withEffect">
                                  <p:stCondLst>
                                    <p:cond delay="4000"/>
                                  </p:stCondLst>
                                  <p:childTnLst>
                                    <p:animEffect transition="out" filter="fade">
                                      <p:cBhvr>
                                        <p:cTn id="16" dur="2000" tmFilter="0, 0; .2, .5; .8, .5; 1, 0"/>
                                        <p:tgtEl>
                                          <p:spTgt spid="7"/>
                                        </p:tgtEl>
                                      </p:cBhvr>
                                    </p:animEffect>
                                    <p:animScale>
                                      <p:cBhvr>
                                        <p:cTn id="17" dur="1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301138BA-4725-F64A-9BE0-29B2284683D8}"/>
              </a:ext>
            </a:extLst>
          </p:cNvPr>
          <p:cNvPicPr>
            <a:picLocks noChangeAspect="1"/>
          </p:cNvPicPr>
          <p:nvPr/>
        </p:nvPicPr>
        <p:blipFill rotWithShape="1">
          <a:blip r:embed="rId2">
            <a:alphaModFix amt="40000"/>
          </a:blip>
          <a:srcRect t="5774" b="23248"/>
          <a:stretch/>
        </p:blipFill>
        <p:spPr>
          <a:xfrm>
            <a:off x="20" y="10"/>
            <a:ext cx="12191981" cy="6857990"/>
          </a:xfrm>
          <a:prstGeom prst="rect">
            <a:avLst/>
          </a:prstGeom>
        </p:spPr>
      </p:pic>
      <p:sp>
        <p:nvSpPr>
          <p:cNvPr id="2" name="Title 1">
            <a:extLst>
              <a:ext uri="{FF2B5EF4-FFF2-40B4-BE49-F238E27FC236}">
                <a16:creationId xmlns:a16="http://schemas.microsoft.com/office/drawing/2014/main" id="{9F0F2241-2172-47BA-A8B2-914C56B9D03E}"/>
              </a:ext>
            </a:extLst>
          </p:cNvPr>
          <p:cNvSpPr>
            <a:spLocks noGrp="1"/>
          </p:cNvSpPr>
          <p:nvPr>
            <p:ph type="title"/>
          </p:nvPr>
        </p:nvSpPr>
        <p:spPr>
          <a:xfrm>
            <a:off x="838343" y="365125"/>
            <a:ext cx="10515600" cy="1325563"/>
          </a:xfrm>
        </p:spPr>
        <p:txBody>
          <a:bodyPr vert="horz" lIns="91440" tIns="45720" rIns="91440" bIns="45720" rtlCol="0">
            <a:normAutofit/>
          </a:bodyPr>
          <a:lstStyle/>
          <a:p>
            <a:r>
              <a:rPr lang="en-US">
                <a:solidFill>
                  <a:srgbClr val="FFFFFF"/>
                </a:solidFill>
              </a:rPr>
              <a:t>Choose a story about the </a:t>
            </a:r>
            <a:r>
              <a:rPr lang="en-US">
                <a:solidFill>
                  <a:srgbClr val="FFFFFF"/>
                </a:solidFill>
                <a:ea typeface="+mj-lt"/>
                <a:cs typeface="+mj-lt"/>
              </a:rPr>
              <a:t>masterpiece</a:t>
            </a:r>
            <a:endParaRPr lang="en-US">
              <a:solidFill>
                <a:srgbClr val="FFFFFF"/>
              </a:solidFill>
              <a:cs typeface="Calibri Light"/>
            </a:endParaRPr>
          </a:p>
        </p:txBody>
      </p:sp>
      <p:sp>
        <p:nvSpPr>
          <p:cNvPr id="15" name="Content Placeholder 14">
            <a:extLst>
              <a:ext uri="{FF2B5EF4-FFF2-40B4-BE49-F238E27FC236}">
                <a16:creationId xmlns:a16="http://schemas.microsoft.com/office/drawing/2014/main" id="{C74F579F-F3F3-41AC-B4D9-EEDCEC9C31E7}"/>
              </a:ext>
            </a:extLst>
          </p:cNvPr>
          <p:cNvSpPr>
            <a:spLocks noGrp="1"/>
          </p:cNvSpPr>
          <p:nvPr>
            <p:ph idx="1"/>
          </p:nvPr>
        </p:nvSpPr>
        <p:spPr>
          <a:xfrm>
            <a:off x="838344" y="2013625"/>
            <a:ext cx="4614759" cy="1829713"/>
          </a:xfrm>
        </p:spPr>
        <p:txBody>
          <a:bodyPr>
            <a:normAutofit/>
          </a:bodyPr>
          <a:lstStyle/>
          <a:p>
            <a:pPr marL="0" indent="0">
              <a:buNone/>
            </a:pPr>
            <a:r>
              <a:rPr lang="en-US" sz="1900">
                <a:solidFill>
                  <a:srgbClr val="FFFFFF"/>
                </a:solidFill>
                <a:cs typeface="Calibri"/>
              </a:rPr>
              <a:t>a.</a:t>
            </a:r>
            <a:endParaRPr lang="en-US" sz="1900">
              <a:solidFill>
                <a:srgbClr val="FFFFFF"/>
              </a:solidFill>
            </a:endParaRPr>
          </a:p>
          <a:p>
            <a:pPr marL="0" indent="0">
              <a:buNone/>
            </a:pPr>
            <a:r>
              <a:rPr lang="en-US" sz="1900">
                <a:solidFill>
                  <a:srgbClr val="FFFFFF"/>
                </a:solidFill>
                <a:cs typeface="Calibri"/>
              </a:rPr>
              <a:t>Are all his own paintings on the walls?</a:t>
            </a:r>
          </a:p>
          <a:p>
            <a:pPr marL="0" indent="0">
              <a:buNone/>
            </a:pPr>
            <a:r>
              <a:rPr lang="en-US" sz="1900">
                <a:solidFill>
                  <a:srgbClr val="FFFFFF"/>
                </a:solidFill>
                <a:ea typeface="+mn-lt"/>
                <a:cs typeface="+mn-lt"/>
              </a:rPr>
              <a:t>b. </a:t>
            </a:r>
          </a:p>
          <a:p>
            <a:pPr marL="0" indent="0">
              <a:buNone/>
            </a:pPr>
            <a:r>
              <a:rPr lang="en-US" sz="1900">
                <a:solidFill>
                  <a:srgbClr val="FFFFFF"/>
                </a:solidFill>
                <a:ea typeface="+mn-lt"/>
                <a:cs typeface="+mn-lt"/>
              </a:rPr>
              <a:t>Why are there pairs of furniture? Such as chairs and pillows.</a:t>
            </a:r>
          </a:p>
        </p:txBody>
      </p:sp>
      <p:pic>
        <p:nvPicPr>
          <p:cNvPr id="6" name="圖片 5">
            <a:extLst>
              <a:ext uri="{FF2B5EF4-FFF2-40B4-BE49-F238E27FC236}">
                <a16:creationId xmlns:a16="http://schemas.microsoft.com/office/drawing/2014/main" id="{FC491D5E-9808-F348-86AB-8FFEEBA9239A}"/>
              </a:ext>
            </a:extLst>
          </p:cNvPr>
          <p:cNvPicPr>
            <a:picLocks noChangeAspect="1"/>
          </p:cNvPicPr>
          <p:nvPr/>
        </p:nvPicPr>
        <p:blipFill rotWithShape="1">
          <a:blip r:embed="rId3"/>
          <a:srcRect l="2114"/>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16" name="文字方塊 15">
            <a:extLst>
              <a:ext uri="{FF2B5EF4-FFF2-40B4-BE49-F238E27FC236}">
                <a16:creationId xmlns:a16="http://schemas.microsoft.com/office/drawing/2014/main" id="{E87A6AA5-162D-3044-84C8-B8A3410F7CA0}"/>
              </a:ext>
            </a:extLst>
          </p:cNvPr>
          <p:cNvSpPr txBox="1"/>
          <p:nvPr/>
        </p:nvSpPr>
        <p:spPr>
          <a:xfrm>
            <a:off x="9731134" y="365125"/>
            <a:ext cx="2460866" cy="923330"/>
          </a:xfrm>
          <a:prstGeom prst="rect">
            <a:avLst/>
          </a:prstGeom>
          <a:noFill/>
        </p:spPr>
        <p:txBody>
          <a:bodyPr wrap="none" rtlCol="0">
            <a:spAutoFit/>
          </a:bodyPr>
          <a:lstStyle/>
          <a:p>
            <a:r>
              <a:rPr kumimoji="1" lang="en-US" altLang="zh-TW">
                <a:solidFill>
                  <a:schemeClr val="bg1">
                    <a:lumMod val="85000"/>
                  </a:schemeClr>
                </a:solidFill>
              </a:rPr>
              <a:t>De </a:t>
            </a:r>
            <a:r>
              <a:rPr kumimoji="1" lang="en-US" altLang="zh-TW" err="1">
                <a:solidFill>
                  <a:schemeClr val="bg1">
                    <a:lumMod val="85000"/>
                  </a:schemeClr>
                </a:solidFill>
              </a:rPr>
              <a:t>slaapkamer</a:t>
            </a:r>
            <a:endParaRPr kumimoji="1" lang="en-US" altLang="zh-TW">
              <a:solidFill>
                <a:schemeClr val="bg1">
                  <a:lumMod val="85000"/>
                </a:schemeClr>
              </a:solidFill>
            </a:endParaRPr>
          </a:p>
          <a:p>
            <a:r>
              <a:rPr kumimoji="1" lang="en-US" altLang="zh-TW">
                <a:solidFill>
                  <a:schemeClr val="bg1">
                    <a:lumMod val="85000"/>
                  </a:schemeClr>
                </a:solidFill>
              </a:rPr>
              <a:t>Artist: Vincent van Gogh</a:t>
            </a:r>
          </a:p>
          <a:p>
            <a:r>
              <a:rPr kumimoji="1" lang="en-US" altLang="zh-TW">
                <a:solidFill>
                  <a:schemeClr val="bg1">
                    <a:lumMod val="85000"/>
                  </a:schemeClr>
                </a:solidFill>
              </a:rPr>
              <a:t>Year: 1888</a:t>
            </a:r>
            <a:endParaRPr kumimoji="1" lang="zh-TW" altLang="en-US">
              <a:solidFill>
                <a:schemeClr val="bg1">
                  <a:lumMod val="85000"/>
                </a:schemeClr>
              </a:solidFill>
            </a:endParaRPr>
          </a:p>
        </p:txBody>
      </p:sp>
      <p:sp>
        <p:nvSpPr>
          <p:cNvPr id="7" name="文字方塊 6">
            <a:extLst>
              <a:ext uri="{FF2B5EF4-FFF2-40B4-BE49-F238E27FC236}">
                <a16:creationId xmlns:a16="http://schemas.microsoft.com/office/drawing/2014/main" id="{D157FAD9-0C98-0E4D-9A46-254CE8FA47B4}"/>
              </a:ext>
            </a:extLst>
          </p:cNvPr>
          <p:cNvSpPr txBox="1"/>
          <p:nvPr/>
        </p:nvSpPr>
        <p:spPr>
          <a:xfrm>
            <a:off x="835295" y="3843338"/>
            <a:ext cx="2923301" cy="923330"/>
          </a:xfrm>
          <a:prstGeom prst="rect">
            <a:avLst/>
          </a:prstGeom>
          <a:noFill/>
        </p:spPr>
        <p:txBody>
          <a:bodyPr wrap="none" rtlCol="0">
            <a:spAutoFit/>
          </a:bodyPr>
          <a:lstStyle/>
          <a:p>
            <a:r>
              <a:rPr lang="en-US" altLang="zh-TW">
                <a:solidFill>
                  <a:srgbClr val="FFFFFF"/>
                </a:solidFill>
                <a:ea typeface="+mn-lt"/>
                <a:cs typeface="+mn-lt"/>
              </a:rPr>
              <a:t>c.</a:t>
            </a:r>
          </a:p>
          <a:p>
            <a:r>
              <a:rPr lang="en-US" altLang="zh-TW">
                <a:solidFill>
                  <a:srgbClr val="FFFFFF"/>
                </a:solidFill>
                <a:ea typeface="+mn-lt"/>
                <a:cs typeface="+mn-lt"/>
              </a:rPr>
              <a:t>Does the wall seem crooked?</a:t>
            </a:r>
          </a:p>
          <a:p>
            <a:endParaRPr kumimoji="1" lang="zh-TW" altLang="en-US"/>
          </a:p>
        </p:txBody>
      </p:sp>
      <p:sp>
        <p:nvSpPr>
          <p:cNvPr id="8" name="文字方塊 7">
            <a:extLst>
              <a:ext uri="{FF2B5EF4-FFF2-40B4-BE49-F238E27FC236}">
                <a16:creationId xmlns:a16="http://schemas.microsoft.com/office/drawing/2014/main" id="{11B498F6-C639-114E-8CCD-494DA279BEFB}"/>
              </a:ext>
            </a:extLst>
          </p:cNvPr>
          <p:cNvSpPr txBox="1"/>
          <p:nvPr/>
        </p:nvSpPr>
        <p:spPr>
          <a:xfrm>
            <a:off x="817665" y="4610686"/>
            <a:ext cx="4393190" cy="923330"/>
          </a:xfrm>
          <a:prstGeom prst="rect">
            <a:avLst/>
          </a:prstGeom>
          <a:noFill/>
        </p:spPr>
        <p:txBody>
          <a:bodyPr wrap="none" rtlCol="0">
            <a:spAutoFit/>
          </a:bodyPr>
          <a:lstStyle/>
          <a:p>
            <a:r>
              <a:rPr lang="en-US" altLang="zh-TW">
                <a:solidFill>
                  <a:srgbClr val="FFFFFF"/>
                </a:solidFill>
                <a:ea typeface="+mn-lt"/>
                <a:cs typeface="+mn-lt"/>
              </a:rPr>
              <a:t>d. </a:t>
            </a:r>
          </a:p>
          <a:p>
            <a:r>
              <a:rPr lang="en-US" altLang="zh-TW">
                <a:solidFill>
                  <a:srgbClr val="FFFFFF"/>
                </a:solidFill>
                <a:ea typeface="+mn-lt"/>
                <a:cs typeface="+mn-lt"/>
              </a:rPr>
              <a:t>The room looks neat and seems a bit empty?</a:t>
            </a:r>
          </a:p>
          <a:p>
            <a:endParaRPr kumimoji="1" lang="zh-TW" altLang="en-US"/>
          </a:p>
        </p:txBody>
      </p:sp>
      <p:grpSp>
        <p:nvGrpSpPr>
          <p:cNvPr id="10" name="群組 9">
            <a:extLst>
              <a:ext uri="{FF2B5EF4-FFF2-40B4-BE49-F238E27FC236}">
                <a16:creationId xmlns:a16="http://schemas.microsoft.com/office/drawing/2014/main" id="{6B47DF6F-CEA5-3248-97A2-9D72C87D81D2}"/>
              </a:ext>
            </a:extLst>
          </p:cNvPr>
          <p:cNvGrpSpPr/>
          <p:nvPr/>
        </p:nvGrpSpPr>
        <p:grpSpPr>
          <a:xfrm>
            <a:off x="817665" y="4610686"/>
            <a:ext cx="10536278" cy="1882189"/>
            <a:chOff x="817665" y="4610686"/>
            <a:chExt cx="10536278" cy="1882189"/>
          </a:xfrm>
        </p:grpSpPr>
        <p:sp>
          <p:nvSpPr>
            <p:cNvPr id="9" name="圓角化單一角落矩形 8">
              <a:extLst>
                <a:ext uri="{FF2B5EF4-FFF2-40B4-BE49-F238E27FC236}">
                  <a16:creationId xmlns:a16="http://schemas.microsoft.com/office/drawing/2014/main" id="{752D7050-7A4C-D84B-871C-6DAC7521D1CF}"/>
                </a:ext>
              </a:extLst>
            </p:cNvPr>
            <p:cNvSpPr/>
            <p:nvPr/>
          </p:nvSpPr>
          <p:spPr>
            <a:xfrm>
              <a:off x="817665" y="4610686"/>
              <a:ext cx="10536278" cy="1882189"/>
            </a:xfrm>
            <a:prstGeom prst="round1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2000">
                  <a:solidFill>
                    <a:schemeClr val="tx1"/>
                  </a:solidFill>
                </a:rPr>
                <a:t>The wall inside is indeed not straight, this is because the bedroom is in a corner of the house and protrudes slightly. </a:t>
              </a:r>
            </a:p>
            <a:p>
              <a:r>
                <a:rPr kumimoji="1" lang="en-US" altLang="zh-TW" sz="2000">
                  <a:solidFill>
                    <a:schemeClr val="tx1"/>
                  </a:solidFill>
                </a:rPr>
                <a:t>Another painting “The Yellow House ('The Street‘)”</a:t>
              </a:r>
              <a:r>
                <a:rPr kumimoji="1" lang="zh-TW" altLang="en-US" sz="2000">
                  <a:solidFill>
                    <a:schemeClr val="tx1"/>
                  </a:solidFill>
                </a:rPr>
                <a:t> </a:t>
              </a:r>
              <a:r>
                <a:rPr kumimoji="1" lang="en-US" altLang="zh-TW" sz="2000">
                  <a:solidFill>
                    <a:schemeClr val="tx1"/>
                  </a:solidFill>
                </a:rPr>
                <a:t>was painted by Van Gogh from the outside of the house, which can give a better understanding of the extent to which the house protrudes.</a:t>
              </a:r>
              <a:endParaRPr kumimoji="1" lang="zh-TW" altLang="en-US" sz="2000">
                <a:solidFill>
                  <a:schemeClr val="tx1"/>
                </a:solidFill>
              </a:endParaRPr>
            </a:p>
          </p:txBody>
        </p:sp>
        <p:sp>
          <p:nvSpPr>
            <p:cNvPr id="20" name="橢圓 19">
              <a:extLst>
                <a:ext uri="{FF2B5EF4-FFF2-40B4-BE49-F238E27FC236}">
                  <a16:creationId xmlns:a16="http://schemas.microsoft.com/office/drawing/2014/main" id="{41AAD8D8-CBBA-A64C-81F9-30E80733F350}"/>
                </a:ext>
              </a:extLst>
            </p:cNvPr>
            <p:cNvSpPr/>
            <p:nvPr/>
          </p:nvSpPr>
          <p:spPr>
            <a:xfrm>
              <a:off x="10948260" y="4666097"/>
              <a:ext cx="311242" cy="306238"/>
            </a:xfrm>
            <a:prstGeom prst="ellipse">
              <a:avLst/>
            </a:prstGeom>
            <a:solidFill>
              <a:schemeClr val="bg1">
                <a:lumMod val="50000"/>
                <a:alpha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1" name="十字形 20">
              <a:extLst>
                <a:ext uri="{FF2B5EF4-FFF2-40B4-BE49-F238E27FC236}">
                  <a16:creationId xmlns:a16="http://schemas.microsoft.com/office/drawing/2014/main" id="{A12063B3-DEE0-9747-84F0-F9AC0F4DD372}"/>
                </a:ext>
              </a:extLst>
            </p:cNvPr>
            <p:cNvSpPr/>
            <p:nvPr/>
          </p:nvSpPr>
          <p:spPr>
            <a:xfrm rot="18900000">
              <a:off x="11019724" y="4741885"/>
              <a:ext cx="170939" cy="170939"/>
            </a:xfrm>
            <a:prstGeom prst="plus">
              <a:avLst>
                <a:gd name="adj" fmla="val 488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24" name="群組 23">
            <a:extLst>
              <a:ext uri="{FF2B5EF4-FFF2-40B4-BE49-F238E27FC236}">
                <a16:creationId xmlns:a16="http://schemas.microsoft.com/office/drawing/2014/main" id="{73CE1053-781E-584B-B4A6-9D0936D41915}"/>
              </a:ext>
            </a:extLst>
          </p:cNvPr>
          <p:cNvGrpSpPr/>
          <p:nvPr/>
        </p:nvGrpSpPr>
        <p:grpSpPr>
          <a:xfrm rot="10800000">
            <a:off x="11600993" y="2589009"/>
            <a:ext cx="181431" cy="1119843"/>
            <a:chOff x="11600993" y="2589009"/>
            <a:chExt cx="181431" cy="1119843"/>
          </a:xfrm>
        </p:grpSpPr>
        <p:sp>
          <p:nvSpPr>
            <p:cNvPr id="26" name="Oval 7">
              <a:extLst>
                <a:ext uri="{FF2B5EF4-FFF2-40B4-BE49-F238E27FC236}">
                  <a16:creationId xmlns:a16="http://schemas.microsoft.com/office/drawing/2014/main" id="{6EF31E15-1E82-4D46-A0A7-BDB3B7250E72}"/>
                </a:ext>
              </a:extLst>
            </p:cNvPr>
            <p:cNvSpPr/>
            <p:nvPr/>
          </p:nvSpPr>
          <p:spPr>
            <a:xfrm>
              <a:off x="11600994" y="2589009"/>
              <a:ext cx="181429" cy="172357"/>
            </a:xfrm>
            <a:prstGeom prst="ellipse">
              <a:avLst/>
            </a:prstGeom>
            <a:solidFill>
              <a:schemeClr val="bg2">
                <a:lumMod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8">
              <a:extLst>
                <a:ext uri="{FF2B5EF4-FFF2-40B4-BE49-F238E27FC236}">
                  <a16:creationId xmlns:a16="http://schemas.microsoft.com/office/drawing/2014/main" id="{CF0E7185-65B9-6B4F-A066-0E6384EC89F1}"/>
                </a:ext>
              </a:extLst>
            </p:cNvPr>
            <p:cNvSpPr/>
            <p:nvPr/>
          </p:nvSpPr>
          <p:spPr>
            <a:xfrm>
              <a:off x="11600995" y="3237138"/>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9">
              <a:extLst>
                <a:ext uri="{FF2B5EF4-FFF2-40B4-BE49-F238E27FC236}">
                  <a16:creationId xmlns:a16="http://schemas.microsoft.com/office/drawing/2014/main" id="{4C716AF4-0268-3C44-B0E1-E14CBCC36165}"/>
                </a:ext>
              </a:extLst>
            </p:cNvPr>
            <p:cNvSpPr/>
            <p:nvPr/>
          </p:nvSpPr>
          <p:spPr>
            <a:xfrm>
              <a:off x="11600995" y="3536495"/>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6">
              <a:extLst>
                <a:ext uri="{FF2B5EF4-FFF2-40B4-BE49-F238E27FC236}">
                  <a16:creationId xmlns:a16="http://schemas.microsoft.com/office/drawing/2014/main" id="{6C51828E-4055-404E-8DBF-FB088A42A060}"/>
                </a:ext>
              </a:extLst>
            </p:cNvPr>
            <p:cNvSpPr/>
            <p:nvPr/>
          </p:nvSpPr>
          <p:spPr>
            <a:xfrm>
              <a:off x="11600993" y="2917119"/>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5773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par>
                          <p:cTn id="8" fill="hold">
                            <p:stCondLst>
                              <p:cond delay="2000"/>
                            </p:stCondLst>
                            <p:childTnLst>
                              <p:par>
                                <p:cTn id="9" presetID="26" presetClass="emph" presetSubtype="0" fill="hold" grpId="0" nodeType="afterEffect">
                                  <p:stCondLst>
                                    <p:cond delay="8000"/>
                                  </p:stCondLst>
                                  <p:childTnLst>
                                    <p:animEffect transition="out" filter="fade">
                                      <p:cBhvr>
                                        <p:cTn id="10" dur="2000" tmFilter="0, 0; .2, .5; .8, .5; 1, 0"/>
                                        <p:tgtEl>
                                          <p:spTgt spid="7"/>
                                        </p:tgtEl>
                                      </p:cBhvr>
                                    </p:animEffect>
                                    <p:animScale>
                                      <p:cBhvr>
                                        <p:cTn id="11" dur="1000" autoRev="1" fill="hold"/>
                                        <p:tgtEl>
                                          <p:spTgt spid="7"/>
                                        </p:tgtEl>
                                      </p:cBhvr>
                                      <p:by x="105000" y="105000"/>
                                    </p:animScale>
                                  </p:childTnLst>
                                </p:cTn>
                              </p:par>
                            </p:childTnLst>
                          </p:cTn>
                        </p:par>
                        <p:par>
                          <p:cTn id="12" fill="hold">
                            <p:stCondLst>
                              <p:cond delay="12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6BC9DB-1E56-4C12-93C2-C39D53F2ACF6}"/>
              </a:ext>
            </a:extLst>
          </p:cNvPr>
          <p:cNvSpPr txBox="1"/>
          <p:nvPr/>
        </p:nvSpPr>
        <p:spPr>
          <a:xfrm>
            <a:off x="442686" y="2393042"/>
            <a:ext cx="722448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600" b="1"/>
              <a:t>ART HISTORY</a:t>
            </a:r>
            <a:endParaRPr lang="en-US" sz="8000" b="1">
              <a:cs typeface="Calibri"/>
            </a:endParaRPr>
          </a:p>
        </p:txBody>
      </p:sp>
      <p:sp>
        <p:nvSpPr>
          <p:cNvPr id="5" name="Half Frame 4">
            <a:extLst>
              <a:ext uri="{FF2B5EF4-FFF2-40B4-BE49-F238E27FC236}">
                <a16:creationId xmlns:a16="http://schemas.microsoft.com/office/drawing/2014/main" id="{77AE433B-72EF-417F-889C-DFEF8AB6111B}"/>
              </a:ext>
            </a:extLst>
          </p:cNvPr>
          <p:cNvSpPr/>
          <p:nvPr/>
        </p:nvSpPr>
        <p:spPr>
          <a:xfrm rot="13560000">
            <a:off x="6145672" y="5787448"/>
            <a:ext cx="653143" cy="725714"/>
          </a:xfrm>
          <a:prstGeom prst="halfFram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36047799-4AE2-46BB-864A-1139A730384E}"/>
              </a:ext>
            </a:extLst>
          </p:cNvPr>
          <p:cNvSpPr txBox="1"/>
          <p:nvPr/>
        </p:nvSpPr>
        <p:spPr>
          <a:xfrm>
            <a:off x="5699579" y="5663292"/>
            <a:ext cx="154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Scroll to Start</a:t>
            </a:r>
            <a:endParaRPr lang="en-US"/>
          </a:p>
        </p:txBody>
      </p:sp>
      <p:sp>
        <p:nvSpPr>
          <p:cNvPr id="12" name="TextBox 11">
            <a:extLst>
              <a:ext uri="{FF2B5EF4-FFF2-40B4-BE49-F238E27FC236}">
                <a16:creationId xmlns:a16="http://schemas.microsoft.com/office/drawing/2014/main" id="{0AA23BF4-68CC-4430-BC63-C3E56708CF98}"/>
              </a:ext>
            </a:extLst>
          </p:cNvPr>
          <p:cNvSpPr txBox="1"/>
          <p:nvPr/>
        </p:nvSpPr>
        <p:spPr>
          <a:xfrm>
            <a:off x="567418" y="3824060"/>
            <a:ext cx="1409699"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a:t>About</a:t>
            </a:r>
            <a:endParaRPr lang="en-US" sz="2800">
              <a:cs typeface="Calibri" panose="020F0502020204030204"/>
            </a:endParaRPr>
          </a:p>
        </p:txBody>
      </p:sp>
      <p:grpSp>
        <p:nvGrpSpPr>
          <p:cNvPr id="8" name="群組 7">
            <a:extLst>
              <a:ext uri="{FF2B5EF4-FFF2-40B4-BE49-F238E27FC236}">
                <a16:creationId xmlns:a16="http://schemas.microsoft.com/office/drawing/2014/main" id="{B964F7E6-A5B2-B241-BDC4-ED6DB339FE0E}"/>
              </a:ext>
            </a:extLst>
          </p:cNvPr>
          <p:cNvGrpSpPr/>
          <p:nvPr/>
        </p:nvGrpSpPr>
        <p:grpSpPr>
          <a:xfrm>
            <a:off x="2115232" y="3413572"/>
            <a:ext cx="8759597" cy="1815882"/>
            <a:chOff x="2115232" y="3413572"/>
            <a:chExt cx="8759597" cy="1815882"/>
          </a:xfrm>
        </p:grpSpPr>
        <p:sp>
          <p:nvSpPr>
            <p:cNvPr id="7" name="TextBox 11">
              <a:extLst>
                <a:ext uri="{FF2B5EF4-FFF2-40B4-BE49-F238E27FC236}">
                  <a16:creationId xmlns:a16="http://schemas.microsoft.com/office/drawing/2014/main" id="{48E321C2-E9E2-C24C-ADD7-5B5B0E531F3B}"/>
                </a:ext>
              </a:extLst>
            </p:cNvPr>
            <p:cNvSpPr txBox="1"/>
            <p:nvPr/>
          </p:nvSpPr>
          <p:spPr>
            <a:xfrm>
              <a:off x="2427515" y="3413572"/>
              <a:ext cx="8447314" cy="181588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t>This is a web page that introduces the styles of various art periods after the Renaissance and the masterpieces of that period. Users can learn about each art period by playing games. Let’s start!</a:t>
              </a:r>
              <a:endParaRPr lang="en-US" sz="2800">
                <a:cs typeface="Calibri" panose="020F0502020204030204"/>
              </a:endParaRPr>
            </a:p>
          </p:txBody>
        </p:sp>
        <p:sp>
          <p:nvSpPr>
            <p:cNvPr id="3" name="三角形 2">
              <a:extLst>
                <a:ext uri="{FF2B5EF4-FFF2-40B4-BE49-F238E27FC236}">
                  <a16:creationId xmlns:a16="http://schemas.microsoft.com/office/drawing/2014/main" id="{B38705DE-D246-6D4E-9351-971C536BDB33}"/>
                </a:ext>
              </a:extLst>
            </p:cNvPr>
            <p:cNvSpPr/>
            <p:nvPr/>
          </p:nvSpPr>
          <p:spPr>
            <a:xfrm rot="16200000">
              <a:off x="2101514" y="3994917"/>
              <a:ext cx="198916" cy="17147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1" name="Oval 6">
            <a:extLst>
              <a:ext uri="{FF2B5EF4-FFF2-40B4-BE49-F238E27FC236}">
                <a16:creationId xmlns:a16="http://schemas.microsoft.com/office/drawing/2014/main" id="{A680379F-E0D1-2B42-9819-47B8230D4C96}"/>
              </a:ext>
            </a:extLst>
          </p:cNvPr>
          <p:cNvSpPr/>
          <p:nvPr/>
        </p:nvSpPr>
        <p:spPr>
          <a:xfrm>
            <a:off x="11600997" y="258900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7">
            <a:extLst>
              <a:ext uri="{FF2B5EF4-FFF2-40B4-BE49-F238E27FC236}">
                <a16:creationId xmlns:a16="http://schemas.microsoft.com/office/drawing/2014/main" id="{212A8DB7-9D69-554F-ABA7-873F673E520F}"/>
              </a:ext>
            </a:extLst>
          </p:cNvPr>
          <p:cNvSpPr/>
          <p:nvPr/>
        </p:nvSpPr>
        <p:spPr>
          <a:xfrm>
            <a:off x="11600996" y="291711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8">
            <a:extLst>
              <a:ext uri="{FF2B5EF4-FFF2-40B4-BE49-F238E27FC236}">
                <a16:creationId xmlns:a16="http://schemas.microsoft.com/office/drawing/2014/main" id="{071366D8-057D-5D41-9098-A8D9BAD64963}"/>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9">
            <a:extLst>
              <a:ext uri="{FF2B5EF4-FFF2-40B4-BE49-F238E27FC236}">
                <a16:creationId xmlns:a16="http://schemas.microsoft.com/office/drawing/2014/main" id="{51049281-6CBD-3844-879C-3156F850412B}"/>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353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6BC9DB-1E56-4C12-93C2-C39D53F2ACF6}"/>
              </a:ext>
            </a:extLst>
          </p:cNvPr>
          <p:cNvSpPr txBox="1"/>
          <p:nvPr/>
        </p:nvSpPr>
        <p:spPr>
          <a:xfrm>
            <a:off x="442686" y="2393042"/>
            <a:ext cx="722448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600" b="1"/>
              <a:t>ART HISTORY</a:t>
            </a:r>
            <a:endParaRPr lang="en-US" sz="8000" b="1">
              <a:cs typeface="Calibri"/>
            </a:endParaRPr>
          </a:p>
        </p:txBody>
      </p:sp>
      <p:sp>
        <p:nvSpPr>
          <p:cNvPr id="5" name="Half Frame 4">
            <a:extLst>
              <a:ext uri="{FF2B5EF4-FFF2-40B4-BE49-F238E27FC236}">
                <a16:creationId xmlns:a16="http://schemas.microsoft.com/office/drawing/2014/main" id="{77AE433B-72EF-417F-889C-DFEF8AB6111B}"/>
              </a:ext>
            </a:extLst>
          </p:cNvPr>
          <p:cNvSpPr/>
          <p:nvPr/>
        </p:nvSpPr>
        <p:spPr>
          <a:xfrm rot="13560000">
            <a:off x="6145672" y="5787448"/>
            <a:ext cx="653143" cy="725714"/>
          </a:xfrm>
          <a:prstGeom prst="halfFram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36047799-4AE2-46BB-864A-1139A730384E}"/>
              </a:ext>
            </a:extLst>
          </p:cNvPr>
          <p:cNvSpPr txBox="1"/>
          <p:nvPr/>
        </p:nvSpPr>
        <p:spPr>
          <a:xfrm>
            <a:off x="5699579" y="5663292"/>
            <a:ext cx="154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Scroll to Start</a:t>
            </a:r>
            <a:endParaRPr lang="en-US"/>
          </a:p>
        </p:txBody>
      </p:sp>
      <p:sp>
        <p:nvSpPr>
          <p:cNvPr id="12" name="TextBox 11">
            <a:extLst>
              <a:ext uri="{FF2B5EF4-FFF2-40B4-BE49-F238E27FC236}">
                <a16:creationId xmlns:a16="http://schemas.microsoft.com/office/drawing/2014/main" id="{0AA23BF4-68CC-4430-BC63-C3E56708CF98}"/>
              </a:ext>
            </a:extLst>
          </p:cNvPr>
          <p:cNvSpPr txBox="1"/>
          <p:nvPr/>
        </p:nvSpPr>
        <p:spPr>
          <a:xfrm>
            <a:off x="567418" y="3824060"/>
            <a:ext cx="1409699"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a:t>About</a:t>
            </a:r>
            <a:endParaRPr lang="en-US" sz="2800">
              <a:cs typeface="Calibri" panose="020F0502020204030204"/>
            </a:endParaRPr>
          </a:p>
        </p:txBody>
      </p:sp>
      <p:grpSp>
        <p:nvGrpSpPr>
          <p:cNvPr id="8" name="群組 7">
            <a:extLst>
              <a:ext uri="{FF2B5EF4-FFF2-40B4-BE49-F238E27FC236}">
                <a16:creationId xmlns:a16="http://schemas.microsoft.com/office/drawing/2014/main" id="{B964F7E6-A5B2-B241-BDC4-ED6DB339FE0E}"/>
              </a:ext>
            </a:extLst>
          </p:cNvPr>
          <p:cNvGrpSpPr/>
          <p:nvPr/>
        </p:nvGrpSpPr>
        <p:grpSpPr>
          <a:xfrm>
            <a:off x="2115232" y="3413572"/>
            <a:ext cx="8759597" cy="1815882"/>
            <a:chOff x="2115232" y="3413572"/>
            <a:chExt cx="8759597" cy="1815882"/>
          </a:xfrm>
        </p:grpSpPr>
        <p:sp>
          <p:nvSpPr>
            <p:cNvPr id="7" name="TextBox 11">
              <a:extLst>
                <a:ext uri="{FF2B5EF4-FFF2-40B4-BE49-F238E27FC236}">
                  <a16:creationId xmlns:a16="http://schemas.microsoft.com/office/drawing/2014/main" id="{48E321C2-E9E2-C24C-ADD7-5B5B0E531F3B}"/>
                </a:ext>
              </a:extLst>
            </p:cNvPr>
            <p:cNvSpPr txBox="1"/>
            <p:nvPr/>
          </p:nvSpPr>
          <p:spPr>
            <a:xfrm>
              <a:off x="2427515" y="3413572"/>
              <a:ext cx="8447314" cy="181588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t>This is a web page that introduces the styles of various art periods after the Renaissance and the masterpieces of that period. Users can learn about each art period by playing games. Let’s start!</a:t>
              </a:r>
              <a:endParaRPr lang="en-US" sz="2800">
                <a:cs typeface="Calibri" panose="020F0502020204030204"/>
              </a:endParaRPr>
            </a:p>
          </p:txBody>
        </p:sp>
        <p:sp>
          <p:nvSpPr>
            <p:cNvPr id="3" name="三角形 2">
              <a:extLst>
                <a:ext uri="{FF2B5EF4-FFF2-40B4-BE49-F238E27FC236}">
                  <a16:creationId xmlns:a16="http://schemas.microsoft.com/office/drawing/2014/main" id="{B38705DE-D246-6D4E-9351-971C536BDB33}"/>
                </a:ext>
              </a:extLst>
            </p:cNvPr>
            <p:cNvSpPr/>
            <p:nvPr/>
          </p:nvSpPr>
          <p:spPr>
            <a:xfrm rot="16200000">
              <a:off x="2101514" y="3994917"/>
              <a:ext cx="198916" cy="17147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9" name="Oval 6">
            <a:extLst>
              <a:ext uri="{FF2B5EF4-FFF2-40B4-BE49-F238E27FC236}">
                <a16:creationId xmlns:a16="http://schemas.microsoft.com/office/drawing/2014/main" id="{3D01ED8B-1B99-C348-BECA-6102DBA6B313}"/>
              </a:ext>
            </a:extLst>
          </p:cNvPr>
          <p:cNvSpPr/>
          <p:nvPr/>
        </p:nvSpPr>
        <p:spPr>
          <a:xfrm>
            <a:off x="11600997" y="258900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7">
            <a:extLst>
              <a:ext uri="{FF2B5EF4-FFF2-40B4-BE49-F238E27FC236}">
                <a16:creationId xmlns:a16="http://schemas.microsoft.com/office/drawing/2014/main" id="{51134AE5-E29A-F743-B7DF-D8F1CBDCE4E5}"/>
              </a:ext>
            </a:extLst>
          </p:cNvPr>
          <p:cNvSpPr/>
          <p:nvPr/>
        </p:nvSpPr>
        <p:spPr>
          <a:xfrm>
            <a:off x="11600996" y="291711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8">
            <a:extLst>
              <a:ext uri="{FF2B5EF4-FFF2-40B4-BE49-F238E27FC236}">
                <a16:creationId xmlns:a16="http://schemas.microsoft.com/office/drawing/2014/main" id="{CAB382C0-55A6-8745-9D02-F9FD9FF6AC37}"/>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9">
            <a:extLst>
              <a:ext uri="{FF2B5EF4-FFF2-40B4-BE49-F238E27FC236}">
                <a16:creationId xmlns:a16="http://schemas.microsoft.com/office/drawing/2014/main" id="{36D6F0C0-3797-BF4F-B562-23A934E12F5E}"/>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8" fill="hold">
                            <p:stCondLst>
                              <p:cond delay="2000"/>
                            </p:stCondLst>
                            <p:childTnLst>
                              <p:par>
                                <p:cTn id="9" presetID="10" presetClass="exit" presetSubtype="0" fill="hold"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7">
            <a:extLst>
              <a:ext uri="{FF2B5EF4-FFF2-40B4-BE49-F238E27FC236}">
                <a16:creationId xmlns:a16="http://schemas.microsoft.com/office/drawing/2014/main" id="{2E2057B4-4944-8B4B-A9B1-D8BF3969196C}"/>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F6BC9DB-1E56-4C12-93C2-C39D53F2ACF6}"/>
              </a:ext>
            </a:extLst>
          </p:cNvPr>
          <p:cNvSpPr txBox="1"/>
          <p:nvPr/>
        </p:nvSpPr>
        <p:spPr>
          <a:xfrm>
            <a:off x="442686" y="2393042"/>
            <a:ext cx="722448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600" b="1"/>
              <a:t>ART HISTORY</a:t>
            </a:r>
            <a:endParaRPr lang="en-US" sz="8000" b="1">
              <a:cs typeface="Calibri"/>
            </a:endParaRPr>
          </a:p>
        </p:txBody>
      </p:sp>
      <p:grpSp>
        <p:nvGrpSpPr>
          <p:cNvPr id="2" name="群組 1">
            <a:extLst>
              <a:ext uri="{FF2B5EF4-FFF2-40B4-BE49-F238E27FC236}">
                <a16:creationId xmlns:a16="http://schemas.microsoft.com/office/drawing/2014/main" id="{3A338F6A-565D-5A47-AC21-0D9048478E60}"/>
              </a:ext>
            </a:extLst>
          </p:cNvPr>
          <p:cNvGrpSpPr/>
          <p:nvPr/>
        </p:nvGrpSpPr>
        <p:grpSpPr>
          <a:xfrm>
            <a:off x="5699579" y="5663292"/>
            <a:ext cx="1545771" cy="813584"/>
            <a:chOff x="5699579" y="5663292"/>
            <a:chExt cx="1545771" cy="813584"/>
          </a:xfrm>
        </p:grpSpPr>
        <p:sp>
          <p:nvSpPr>
            <p:cNvPr id="5" name="Half Frame 4">
              <a:extLst>
                <a:ext uri="{FF2B5EF4-FFF2-40B4-BE49-F238E27FC236}">
                  <a16:creationId xmlns:a16="http://schemas.microsoft.com/office/drawing/2014/main" id="{77AE433B-72EF-417F-889C-DFEF8AB6111B}"/>
                </a:ext>
              </a:extLst>
            </p:cNvPr>
            <p:cNvSpPr/>
            <p:nvPr/>
          </p:nvSpPr>
          <p:spPr>
            <a:xfrm rot="13560000">
              <a:off x="6145672" y="5787448"/>
              <a:ext cx="653143" cy="725714"/>
            </a:xfrm>
            <a:prstGeom prst="halfFram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36047799-4AE2-46BB-864A-1139A730384E}"/>
                </a:ext>
              </a:extLst>
            </p:cNvPr>
            <p:cNvSpPr txBox="1"/>
            <p:nvPr/>
          </p:nvSpPr>
          <p:spPr>
            <a:xfrm>
              <a:off x="5699579" y="5663292"/>
              <a:ext cx="1545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Scroll to Start</a:t>
              </a:r>
              <a:endParaRPr lang="en-US"/>
            </a:p>
          </p:txBody>
        </p:sp>
      </p:grpSp>
      <p:sp>
        <p:nvSpPr>
          <p:cNvPr id="12" name="TextBox 11">
            <a:extLst>
              <a:ext uri="{FF2B5EF4-FFF2-40B4-BE49-F238E27FC236}">
                <a16:creationId xmlns:a16="http://schemas.microsoft.com/office/drawing/2014/main" id="{0AA23BF4-68CC-4430-BC63-C3E56708CF98}"/>
              </a:ext>
            </a:extLst>
          </p:cNvPr>
          <p:cNvSpPr txBox="1"/>
          <p:nvPr/>
        </p:nvSpPr>
        <p:spPr>
          <a:xfrm>
            <a:off x="567418" y="3824060"/>
            <a:ext cx="1409699"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a:t>About</a:t>
            </a:r>
            <a:endParaRPr lang="en-US" sz="2800">
              <a:cs typeface="Calibri" panose="020F0502020204030204"/>
            </a:endParaRPr>
          </a:p>
        </p:txBody>
      </p:sp>
      <p:sp>
        <p:nvSpPr>
          <p:cNvPr id="8" name="Oval 6">
            <a:extLst>
              <a:ext uri="{FF2B5EF4-FFF2-40B4-BE49-F238E27FC236}">
                <a16:creationId xmlns:a16="http://schemas.microsoft.com/office/drawing/2014/main" id="{36D321B6-788B-C340-9719-D50908ABB3A4}"/>
              </a:ext>
            </a:extLst>
          </p:cNvPr>
          <p:cNvSpPr/>
          <p:nvPr/>
        </p:nvSpPr>
        <p:spPr>
          <a:xfrm>
            <a:off x="11600997" y="258900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8">
            <a:extLst>
              <a:ext uri="{FF2B5EF4-FFF2-40B4-BE49-F238E27FC236}">
                <a16:creationId xmlns:a16="http://schemas.microsoft.com/office/drawing/2014/main" id="{E55BCC75-22D8-BE4F-8643-B5BCAE710859}"/>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9">
            <a:extLst>
              <a:ext uri="{FF2B5EF4-FFF2-40B4-BE49-F238E27FC236}">
                <a16:creationId xmlns:a16="http://schemas.microsoft.com/office/drawing/2014/main" id="{800ED4F3-5868-6040-98E2-381A9D536008}"/>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6">
            <a:extLst>
              <a:ext uri="{FF2B5EF4-FFF2-40B4-BE49-F238E27FC236}">
                <a16:creationId xmlns:a16="http://schemas.microsoft.com/office/drawing/2014/main" id="{4CF731AA-D891-3D4E-AAB9-4F3DCF68E9B0}"/>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7">
            <a:extLst>
              <a:ext uri="{FF2B5EF4-FFF2-40B4-BE49-F238E27FC236}">
                <a16:creationId xmlns:a16="http://schemas.microsoft.com/office/drawing/2014/main" id="{BC037F5B-C17C-9F49-8583-9716731A5DC7}"/>
              </a:ext>
            </a:extLst>
          </p:cNvPr>
          <p:cNvSpPr/>
          <p:nvPr/>
        </p:nvSpPr>
        <p:spPr>
          <a:xfrm>
            <a:off x="11600996" y="291711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群組 39">
            <a:extLst>
              <a:ext uri="{FF2B5EF4-FFF2-40B4-BE49-F238E27FC236}">
                <a16:creationId xmlns:a16="http://schemas.microsoft.com/office/drawing/2014/main" id="{DF88D3B7-4F1E-184B-BEF4-9458B7080859}"/>
              </a:ext>
            </a:extLst>
          </p:cNvPr>
          <p:cNvGrpSpPr/>
          <p:nvPr/>
        </p:nvGrpSpPr>
        <p:grpSpPr>
          <a:xfrm>
            <a:off x="554494" y="6592729"/>
            <a:ext cx="11834494" cy="7416057"/>
            <a:chOff x="554494" y="6592729"/>
            <a:chExt cx="11834494" cy="7416057"/>
          </a:xfrm>
        </p:grpSpPr>
        <p:grpSp>
          <p:nvGrpSpPr>
            <p:cNvPr id="39" name="群組 38">
              <a:extLst>
                <a:ext uri="{FF2B5EF4-FFF2-40B4-BE49-F238E27FC236}">
                  <a16:creationId xmlns:a16="http://schemas.microsoft.com/office/drawing/2014/main" id="{D0124474-2914-BD49-A6C8-121C6AF029FF}"/>
                </a:ext>
              </a:extLst>
            </p:cNvPr>
            <p:cNvGrpSpPr/>
            <p:nvPr/>
          </p:nvGrpSpPr>
          <p:grpSpPr>
            <a:xfrm>
              <a:off x="1365116" y="6592729"/>
              <a:ext cx="11023872" cy="7416057"/>
              <a:chOff x="1272267" y="6543557"/>
              <a:chExt cx="11023872" cy="7416057"/>
            </a:xfrm>
          </p:grpSpPr>
          <p:pic>
            <p:nvPicPr>
              <p:cNvPr id="37" name="圖片 36">
                <a:extLst>
                  <a:ext uri="{FF2B5EF4-FFF2-40B4-BE49-F238E27FC236}">
                    <a16:creationId xmlns:a16="http://schemas.microsoft.com/office/drawing/2014/main" id="{B650E058-734A-844A-BDC5-DAA9DA8CBBF9}"/>
                  </a:ext>
                </a:extLst>
              </p:cNvPr>
              <p:cNvPicPr>
                <a:picLocks noChangeAspect="1"/>
              </p:cNvPicPr>
              <p:nvPr/>
            </p:nvPicPr>
            <p:blipFill>
              <a:blip r:embed="rId2">
                <a:alphaModFix amt="85000"/>
              </a:blip>
              <a:stretch>
                <a:fillRect/>
              </a:stretch>
            </p:blipFill>
            <p:spPr>
              <a:xfrm>
                <a:off x="1272267" y="6543557"/>
                <a:ext cx="3810000" cy="1828800"/>
              </a:xfrm>
              <a:prstGeom prst="rect">
                <a:avLst/>
              </a:prstGeom>
              <a:effectLst>
                <a:softEdge rad="114300"/>
              </a:effectLst>
            </p:spPr>
          </p:pic>
          <p:pic>
            <p:nvPicPr>
              <p:cNvPr id="34" name="圖片 33">
                <a:extLst>
                  <a:ext uri="{FF2B5EF4-FFF2-40B4-BE49-F238E27FC236}">
                    <a16:creationId xmlns:a16="http://schemas.microsoft.com/office/drawing/2014/main" id="{1DB75905-9EE1-E248-ACBF-D6BD03B28FA8}"/>
                  </a:ext>
                </a:extLst>
              </p:cNvPr>
              <p:cNvPicPr>
                <a:picLocks noChangeAspect="1"/>
              </p:cNvPicPr>
              <p:nvPr/>
            </p:nvPicPr>
            <p:blipFill>
              <a:blip r:embed="rId3"/>
              <a:stretch>
                <a:fillRect/>
              </a:stretch>
            </p:blipFill>
            <p:spPr>
              <a:xfrm>
                <a:off x="2643128" y="10022614"/>
                <a:ext cx="5080000" cy="3937000"/>
              </a:xfrm>
              <a:prstGeom prst="rect">
                <a:avLst/>
              </a:prstGeom>
              <a:effectLst>
                <a:softEdge rad="114300"/>
              </a:effectLst>
            </p:spPr>
          </p:pic>
          <p:pic>
            <p:nvPicPr>
              <p:cNvPr id="1026" name="Picture 2">
                <a:extLst>
                  <a:ext uri="{FF2B5EF4-FFF2-40B4-BE49-F238E27FC236}">
                    <a16:creationId xmlns:a16="http://schemas.microsoft.com/office/drawing/2014/main" id="{714FD1AE-B5D2-234A-B8E9-FB6E25239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139" y="12039799"/>
                <a:ext cx="3810000" cy="19050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1028" name="Picture 4" descr="See adjacent text.">
                <a:extLst>
                  <a:ext uri="{FF2B5EF4-FFF2-40B4-BE49-F238E27FC236}">
                    <a16:creationId xmlns:a16="http://schemas.microsoft.com/office/drawing/2014/main" id="{FBF5AC9E-D56C-4E40-8C16-7E337EF08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42" y="8213999"/>
                <a:ext cx="2065607" cy="307775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32" name="圖片 31">
                <a:extLst>
                  <a:ext uri="{FF2B5EF4-FFF2-40B4-BE49-F238E27FC236}">
                    <a16:creationId xmlns:a16="http://schemas.microsoft.com/office/drawing/2014/main" id="{D1574BF7-2E41-BE4D-A0A9-FC5068CDBD00}"/>
                  </a:ext>
                </a:extLst>
              </p:cNvPr>
              <p:cNvPicPr>
                <a:picLocks noChangeAspect="1"/>
              </p:cNvPicPr>
              <p:nvPr/>
            </p:nvPicPr>
            <p:blipFill>
              <a:blip r:embed="rId6"/>
              <a:stretch>
                <a:fillRect/>
              </a:stretch>
            </p:blipFill>
            <p:spPr>
              <a:xfrm>
                <a:off x="6538522" y="8755390"/>
                <a:ext cx="4323861" cy="3618389"/>
              </a:xfrm>
              <a:prstGeom prst="rect">
                <a:avLst/>
              </a:prstGeom>
              <a:effectLst>
                <a:softEdge rad="114300"/>
              </a:effectLst>
            </p:spPr>
          </p:pic>
          <p:pic>
            <p:nvPicPr>
              <p:cNvPr id="33" name="圖片 32">
                <a:extLst>
                  <a:ext uri="{FF2B5EF4-FFF2-40B4-BE49-F238E27FC236}">
                    <a16:creationId xmlns:a16="http://schemas.microsoft.com/office/drawing/2014/main" id="{66209988-B196-9641-9DDC-C65AEC2F41E1}"/>
                  </a:ext>
                </a:extLst>
              </p:cNvPr>
              <p:cNvPicPr>
                <a:picLocks noChangeAspect="1"/>
              </p:cNvPicPr>
              <p:nvPr/>
            </p:nvPicPr>
            <p:blipFill>
              <a:blip r:embed="rId7">
                <a:alphaModFix amt="79000"/>
              </a:blip>
              <a:stretch>
                <a:fillRect/>
              </a:stretch>
            </p:blipFill>
            <p:spPr>
              <a:xfrm>
                <a:off x="9627026" y="6937034"/>
                <a:ext cx="2155396" cy="3247463"/>
              </a:xfrm>
              <a:prstGeom prst="rect">
                <a:avLst/>
              </a:prstGeom>
              <a:effectLst>
                <a:softEdge rad="114300"/>
              </a:effectLst>
            </p:spPr>
          </p:pic>
          <p:pic>
            <p:nvPicPr>
              <p:cNvPr id="31" name="圖片 30">
                <a:extLst>
                  <a:ext uri="{FF2B5EF4-FFF2-40B4-BE49-F238E27FC236}">
                    <a16:creationId xmlns:a16="http://schemas.microsoft.com/office/drawing/2014/main" id="{F3152739-03FB-7340-991A-42CE8D40142A}"/>
                  </a:ext>
                </a:extLst>
              </p:cNvPr>
              <p:cNvPicPr>
                <a:picLocks noChangeAspect="1"/>
              </p:cNvPicPr>
              <p:nvPr/>
            </p:nvPicPr>
            <p:blipFill>
              <a:blip r:embed="rId8"/>
              <a:stretch>
                <a:fillRect/>
              </a:stretch>
            </p:blipFill>
            <p:spPr>
              <a:xfrm>
                <a:off x="5302594" y="6873551"/>
                <a:ext cx="3535925" cy="2746235"/>
              </a:xfrm>
              <a:prstGeom prst="rect">
                <a:avLst/>
              </a:prstGeom>
              <a:effectLst>
                <a:softEdge rad="114300"/>
              </a:effectLst>
            </p:spPr>
          </p:pic>
        </p:grpSp>
        <p:grpSp>
          <p:nvGrpSpPr>
            <p:cNvPr id="3" name="群組 2">
              <a:extLst>
                <a:ext uri="{FF2B5EF4-FFF2-40B4-BE49-F238E27FC236}">
                  <a16:creationId xmlns:a16="http://schemas.microsoft.com/office/drawing/2014/main" id="{027C1521-D8AF-894D-BF18-9E54043BCF81}"/>
                </a:ext>
              </a:extLst>
            </p:cNvPr>
            <p:cNvGrpSpPr/>
            <p:nvPr/>
          </p:nvGrpSpPr>
          <p:grpSpPr>
            <a:xfrm>
              <a:off x="554494" y="6988396"/>
              <a:ext cx="6441175" cy="6776360"/>
              <a:chOff x="554494" y="6988396"/>
              <a:chExt cx="6441175" cy="6776360"/>
            </a:xfrm>
          </p:grpSpPr>
          <p:grpSp>
            <p:nvGrpSpPr>
              <p:cNvPr id="16" name="Group 13">
                <a:extLst>
                  <a:ext uri="{FF2B5EF4-FFF2-40B4-BE49-F238E27FC236}">
                    <a16:creationId xmlns:a16="http://schemas.microsoft.com/office/drawing/2014/main" id="{83C7FFD3-211C-1443-8C49-A204E9D65675}"/>
                  </a:ext>
                </a:extLst>
              </p:cNvPr>
              <p:cNvGrpSpPr/>
              <p:nvPr/>
            </p:nvGrpSpPr>
            <p:grpSpPr>
              <a:xfrm rot="5400000">
                <a:off x="-2725398" y="10279399"/>
                <a:ext cx="6776360" cy="194354"/>
                <a:chOff x="-5897" y="1299108"/>
                <a:chExt cx="12182929" cy="211255"/>
              </a:xfrm>
            </p:grpSpPr>
            <p:cxnSp>
              <p:nvCxnSpPr>
                <p:cNvPr id="17" name="Straight Arrow Connector 5">
                  <a:extLst>
                    <a:ext uri="{FF2B5EF4-FFF2-40B4-BE49-F238E27FC236}">
                      <a16:creationId xmlns:a16="http://schemas.microsoft.com/office/drawing/2014/main" id="{C3F6A817-8C78-D642-860B-E6970E64C2FE}"/>
                    </a:ext>
                  </a:extLst>
                </p:cNvPr>
                <p:cNvCxnSpPr/>
                <p:nvPr/>
              </p:nvCxnSpPr>
              <p:spPr>
                <a:xfrm>
                  <a:off x="-5897" y="1372961"/>
                  <a:ext cx="12182929" cy="72572"/>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18" name="Oval 7">
                  <a:extLst>
                    <a:ext uri="{FF2B5EF4-FFF2-40B4-BE49-F238E27FC236}">
                      <a16:creationId xmlns:a16="http://schemas.microsoft.com/office/drawing/2014/main" id="{CA3D229F-F08B-9B42-BB0F-7F57C2DA3B52}"/>
                    </a:ext>
                  </a:extLst>
                </p:cNvPr>
                <p:cNvSpPr/>
                <p:nvPr/>
              </p:nvSpPr>
              <p:spPr>
                <a:xfrm>
                  <a:off x="2438851" y="129910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7">
                  <a:extLst>
                    <a:ext uri="{FF2B5EF4-FFF2-40B4-BE49-F238E27FC236}">
                      <a16:creationId xmlns:a16="http://schemas.microsoft.com/office/drawing/2014/main" id="{B5B26175-B373-E94E-A292-B2AD96370E2E}"/>
                    </a:ext>
                  </a:extLst>
                </p:cNvPr>
                <p:cNvSpPr/>
                <p:nvPr/>
              </p:nvSpPr>
              <p:spPr>
                <a:xfrm>
                  <a:off x="3911837" y="1310791"/>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7">
                  <a:extLst>
                    <a:ext uri="{FF2B5EF4-FFF2-40B4-BE49-F238E27FC236}">
                      <a16:creationId xmlns:a16="http://schemas.microsoft.com/office/drawing/2014/main" id="{4BFEB826-5768-6649-9964-294EC26EBA8D}"/>
                    </a:ext>
                  </a:extLst>
                </p:cNvPr>
                <p:cNvSpPr/>
                <p:nvPr/>
              </p:nvSpPr>
              <p:spPr>
                <a:xfrm>
                  <a:off x="5466073" y="1338006"/>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15">
                <a:extLst>
                  <a:ext uri="{FF2B5EF4-FFF2-40B4-BE49-F238E27FC236}">
                    <a16:creationId xmlns:a16="http://schemas.microsoft.com/office/drawing/2014/main" id="{FDD4044D-D8BF-5040-8328-D6BB0F75D2BF}"/>
                  </a:ext>
                </a:extLst>
              </p:cNvPr>
              <p:cNvSpPr txBox="1"/>
              <p:nvPr/>
            </p:nvSpPr>
            <p:spPr>
              <a:xfrm>
                <a:off x="924324" y="821399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Renaissance</a:t>
                </a:r>
              </a:p>
            </p:txBody>
          </p:sp>
          <p:sp>
            <p:nvSpPr>
              <p:cNvPr id="22" name="TextBox 7">
                <a:extLst>
                  <a:ext uri="{FF2B5EF4-FFF2-40B4-BE49-F238E27FC236}">
                    <a16:creationId xmlns:a16="http://schemas.microsoft.com/office/drawing/2014/main" id="{BC845920-4988-C942-92AD-7EE2DEDC39FE}"/>
                  </a:ext>
                </a:extLst>
              </p:cNvPr>
              <p:cNvSpPr txBox="1"/>
              <p:nvPr/>
            </p:nvSpPr>
            <p:spPr>
              <a:xfrm>
                <a:off x="924323" y="9033300"/>
                <a:ext cx="43906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Baroque</a:t>
                </a:r>
              </a:p>
            </p:txBody>
          </p:sp>
          <p:sp>
            <p:nvSpPr>
              <p:cNvPr id="23" name="TextBox 18">
                <a:extLst>
                  <a:ext uri="{FF2B5EF4-FFF2-40B4-BE49-F238E27FC236}">
                    <a16:creationId xmlns:a16="http://schemas.microsoft.com/office/drawing/2014/main" id="{AE173E7A-1BBD-A24D-914F-BFDE08BE51A3}"/>
                  </a:ext>
                </a:extLst>
              </p:cNvPr>
              <p:cNvSpPr txBox="1"/>
              <p:nvPr/>
            </p:nvSpPr>
            <p:spPr>
              <a:xfrm>
                <a:off x="924323" y="9897793"/>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
            <p:nvSpPr>
              <p:cNvPr id="24" name="Oval 7">
                <a:extLst>
                  <a:ext uri="{FF2B5EF4-FFF2-40B4-BE49-F238E27FC236}">
                    <a16:creationId xmlns:a16="http://schemas.microsoft.com/office/drawing/2014/main" id="{502C26EB-4720-F94E-8272-486A4FBDAF28}"/>
                  </a:ext>
                </a:extLst>
              </p:cNvPr>
              <p:cNvSpPr/>
              <p:nvPr/>
            </p:nvSpPr>
            <p:spPr>
              <a:xfrm rot="5400000">
                <a:off x="603952" y="10884230"/>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7">
                <a:extLst>
                  <a:ext uri="{FF2B5EF4-FFF2-40B4-BE49-F238E27FC236}">
                    <a16:creationId xmlns:a16="http://schemas.microsoft.com/office/drawing/2014/main" id="{86538EE2-3227-1A41-B176-B853F7C3DB6B}"/>
                  </a:ext>
                </a:extLst>
              </p:cNvPr>
              <p:cNvSpPr/>
              <p:nvPr/>
            </p:nvSpPr>
            <p:spPr>
              <a:xfrm rot="5400000">
                <a:off x="586853" y="11769706"/>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7">
                <a:extLst>
                  <a:ext uri="{FF2B5EF4-FFF2-40B4-BE49-F238E27FC236}">
                    <a16:creationId xmlns:a16="http://schemas.microsoft.com/office/drawing/2014/main" id="{EAE4E051-908B-9C4E-9ED6-747029182277}"/>
                  </a:ext>
                </a:extLst>
              </p:cNvPr>
              <p:cNvSpPr/>
              <p:nvPr/>
            </p:nvSpPr>
            <p:spPr>
              <a:xfrm rot="5400000">
                <a:off x="583321" y="12651219"/>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18">
                <a:extLst>
                  <a:ext uri="{FF2B5EF4-FFF2-40B4-BE49-F238E27FC236}">
                    <a16:creationId xmlns:a16="http://schemas.microsoft.com/office/drawing/2014/main" id="{AEBA983C-5134-8544-9B59-9EE08EBF6138}"/>
                  </a:ext>
                </a:extLst>
              </p:cNvPr>
              <p:cNvSpPr txBox="1"/>
              <p:nvPr/>
            </p:nvSpPr>
            <p:spPr>
              <a:xfrm>
                <a:off x="888771" y="12545837"/>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Post-Impressionism</a:t>
                </a:r>
                <a:endParaRPr lang="zh-TW" altLang="en-US" sz="2400"/>
              </a:p>
            </p:txBody>
          </p:sp>
          <p:sp>
            <p:nvSpPr>
              <p:cNvPr id="29" name="TextBox 18">
                <a:extLst>
                  <a:ext uri="{FF2B5EF4-FFF2-40B4-BE49-F238E27FC236}">
                    <a16:creationId xmlns:a16="http://schemas.microsoft.com/office/drawing/2014/main" id="{251E013E-BC5D-E64E-9E1A-3D5CB1A0D183}"/>
                  </a:ext>
                </a:extLst>
              </p:cNvPr>
              <p:cNvSpPr txBox="1"/>
              <p:nvPr/>
            </p:nvSpPr>
            <p:spPr>
              <a:xfrm>
                <a:off x="924323" y="11659175"/>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Impressionism</a:t>
                </a:r>
                <a:endParaRPr lang="zh-TW" altLang="en-US" sz="2400"/>
              </a:p>
            </p:txBody>
          </p:sp>
          <p:sp>
            <p:nvSpPr>
              <p:cNvPr id="30" name="TextBox 18">
                <a:extLst>
                  <a:ext uri="{FF2B5EF4-FFF2-40B4-BE49-F238E27FC236}">
                    <a16:creationId xmlns:a16="http://schemas.microsoft.com/office/drawing/2014/main" id="{93B87CFA-36F3-2242-B083-2936714EF369}"/>
                  </a:ext>
                </a:extLst>
              </p:cNvPr>
              <p:cNvSpPr txBox="1"/>
              <p:nvPr/>
            </p:nvSpPr>
            <p:spPr>
              <a:xfrm>
                <a:off x="924323" y="10794602"/>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grpSp>
      </p:grpSp>
    </p:spTree>
    <p:extLst>
      <p:ext uri="{BB962C8B-B14F-4D97-AF65-F5344CB8AC3E}">
        <p14:creationId xmlns:p14="http://schemas.microsoft.com/office/powerpoint/2010/main" val="32083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7037E-7 L -2.08333E-6 -0.64213 " pathEditMode="relative" rAng="0" ptsTypes="AA">
                                      <p:cBhvr>
                                        <p:cTn id="6" dur="3000" fill="hold"/>
                                        <p:tgtEl>
                                          <p:spTgt spid="4"/>
                                        </p:tgtEl>
                                        <p:attrNameLst>
                                          <p:attrName>ppt_x</p:attrName>
                                          <p:attrName>ppt_y</p:attrName>
                                        </p:attrNameLst>
                                      </p:cBhvr>
                                      <p:rCtr x="0" y="-32106"/>
                                    </p:animMotion>
                                  </p:childTnLst>
                                </p:cTn>
                              </p:par>
                              <p:par>
                                <p:cTn id="7" presetID="42" presetClass="path" presetSubtype="0" accel="50000" decel="50000" fill="hold" grpId="0" nodeType="withEffect">
                                  <p:stCondLst>
                                    <p:cond delay="0"/>
                                  </p:stCondLst>
                                  <p:childTnLst>
                                    <p:animMotion origin="layout" path="M 3.125E-6 -1.85185E-6 L 3.125E-6 -0.64143 " pathEditMode="relative" rAng="0" ptsTypes="AA">
                                      <p:cBhvr>
                                        <p:cTn id="8" dur="3000" fill="hold"/>
                                        <p:tgtEl>
                                          <p:spTgt spid="12"/>
                                        </p:tgtEl>
                                        <p:attrNameLst>
                                          <p:attrName>ppt_x</p:attrName>
                                          <p:attrName>ppt_y</p:attrName>
                                        </p:attrNameLst>
                                      </p:cBhvr>
                                      <p:rCtr x="0" y="-32083"/>
                                    </p:animMotion>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250"/>
                                        <p:tgtEl>
                                          <p:spTgt spid="8"/>
                                        </p:tgtEl>
                                      </p:cBhvr>
                                    </p:animEffect>
                                    <p:set>
                                      <p:cBhvr>
                                        <p:cTn id="13" dur="1" fill="hold">
                                          <p:stCondLst>
                                            <p:cond delay="124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250"/>
                                        <p:tgtEl>
                                          <p:spTgt spid="9"/>
                                        </p:tgtEl>
                                      </p:cBhvr>
                                    </p:animEffect>
                                    <p:set>
                                      <p:cBhvr>
                                        <p:cTn id="16" dur="1" fill="hold">
                                          <p:stCondLst>
                                            <p:cond delay="1249"/>
                                          </p:stCondLst>
                                        </p:cTn>
                                        <p:tgtEl>
                                          <p:spTgt spid="9"/>
                                        </p:tgtEl>
                                        <p:attrNameLst>
                                          <p:attrName>style.visibility</p:attrName>
                                        </p:attrNameLst>
                                      </p:cBhvr>
                                      <p:to>
                                        <p:strVal val="hidden"/>
                                      </p:to>
                                    </p:set>
                                  </p:childTnLst>
                                </p:cTn>
                              </p:par>
                              <p:par>
                                <p:cTn id="17" presetID="42" presetClass="path" presetSubtype="0" accel="50000" decel="50000" fill="hold" nodeType="withEffect">
                                  <p:stCondLst>
                                    <p:cond delay="0"/>
                                  </p:stCondLst>
                                  <p:childTnLst>
                                    <p:animMotion origin="layout" path="M 8.33333E-7 -0.00509 L 8.33333E-7 -1.01273 " pathEditMode="relative" rAng="0" ptsTypes="AA">
                                      <p:cBhvr>
                                        <p:cTn id="18" dur="4500" fill="hold"/>
                                        <p:tgtEl>
                                          <p:spTgt spid="40"/>
                                        </p:tgtEl>
                                        <p:attrNameLst>
                                          <p:attrName>ppt_x</p:attrName>
                                          <p:attrName>ppt_y</p:attrName>
                                        </p:attrNameLst>
                                      </p:cBhvr>
                                      <p:rCtr x="0" y="-50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7">
            <a:extLst>
              <a:ext uri="{FF2B5EF4-FFF2-40B4-BE49-F238E27FC236}">
                <a16:creationId xmlns:a16="http://schemas.microsoft.com/office/drawing/2014/main" id="{2E2057B4-4944-8B4B-A9B1-D8BF3969196C}"/>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6">
            <a:extLst>
              <a:ext uri="{FF2B5EF4-FFF2-40B4-BE49-F238E27FC236}">
                <a16:creationId xmlns:a16="http://schemas.microsoft.com/office/drawing/2014/main" id="{4CF731AA-D891-3D4E-AAB9-4F3DCF68E9B0}"/>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7">
            <a:extLst>
              <a:ext uri="{FF2B5EF4-FFF2-40B4-BE49-F238E27FC236}">
                <a16:creationId xmlns:a16="http://schemas.microsoft.com/office/drawing/2014/main" id="{7322087C-2DF6-4340-AABE-14179D1FA3B4}"/>
              </a:ext>
            </a:extLst>
          </p:cNvPr>
          <p:cNvSpPr/>
          <p:nvPr/>
        </p:nvSpPr>
        <p:spPr>
          <a:xfrm rot="5400000">
            <a:off x="579144" y="8040787"/>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7">
            <a:extLst>
              <a:ext uri="{FF2B5EF4-FFF2-40B4-BE49-F238E27FC236}">
                <a16:creationId xmlns:a16="http://schemas.microsoft.com/office/drawing/2014/main" id="{83DB9440-6F9B-EC48-AE10-CD1B9D31EDF7}"/>
              </a:ext>
            </a:extLst>
          </p:cNvPr>
          <p:cNvSpPr/>
          <p:nvPr/>
        </p:nvSpPr>
        <p:spPr>
          <a:xfrm rot="5400000">
            <a:off x="579144" y="915695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7">
            <a:extLst>
              <a:ext uri="{FF2B5EF4-FFF2-40B4-BE49-F238E27FC236}">
                <a16:creationId xmlns:a16="http://schemas.microsoft.com/office/drawing/2014/main" id="{3C45E676-BFB1-1948-A855-8472B7D3C1DE}"/>
              </a:ext>
            </a:extLst>
          </p:cNvPr>
          <p:cNvSpPr/>
          <p:nvPr/>
        </p:nvSpPr>
        <p:spPr>
          <a:xfrm rot="5400000">
            <a:off x="577464" y="10328313"/>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7">
            <a:extLst>
              <a:ext uri="{FF2B5EF4-FFF2-40B4-BE49-F238E27FC236}">
                <a16:creationId xmlns:a16="http://schemas.microsoft.com/office/drawing/2014/main" id="{3A47B29D-7FE6-574C-871B-5CAFF5CDBD25}"/>
              </a:ext>
            </a:extLst>
          </p:cNvPr>
          <p:cNvSpPr/>
          <p:nvPr/>
        </p:nvSpPr>
        <p:spPr>
          <a:xfrm rot="5400000">
            <a:off x="550933" y="1144921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7">
            <a:extLst>
              <a:ext uri="{FF2B5EF4-FFF2-40B4-BE49-F238E27FC236}">
                <a16:creationId xmlns:a16="http://schemas.microsoft.com/office/drawing/2014/main" id="{3B905CF2-36E7-1B4E-B404-CBD1A138E282}"/>
              </a:ext>
            </a:extLst>
          </p:cNvPr>
          <p:cNvSpPr/>
          <p:nvPr/>
        </p:nvSpPr>
        <p:spPr>
          <a:xfrm rot="5400000">
            <a:off x="549663" y="12615839"/>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8">
            <a:extLst>
              <a:ext uri="{FF2B5EF4-FFF2-40B4-BE49-F238E27FC236}">
                <a16:creationId xmlns:a16="http://schemas.microsoft.com/office/drawing/2014/main" id="{E55BCC75-22D8-BE4F-8643-B5BCAE710859}"/>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9">
            <a:extLst>
              <a:ext uri="{FF2B5EF4-FFF2-40B4-BE49-F238E27FC236}">
                <a16:creationId xmlns:a16="http://schemas.microsoft.com/office/drawing/2014/main" id="{800ED4F3-5868-6040-98E2-381A9D536008}"/>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群組 17">
            <a:extLst>
              <a:ext uri="{FF2B5EF4-FFF2-40B4-BE49-F238E27FC236}">
                <a16:creationId xmlns:a16="http://schemas.microsoft.com/office/drawing/2014/main" id="{3D4CED98-8613-9643-9A2D-9FEC81330C40}"/>
              </a:ext>
            </a:extLst>
          </p:cNvPr>
          <p:cNvGrpSpPr/>
          <p:nvPr/>
        </p:nvGrpSpPr>
        <p:grpSpPr>
          <a:xfrm>
            <a:off x="530356" y="-355686"/>
            <a:ext cx="12163385" cy="14003667"/>
            <a:chOff x="530356" y="-355686"/>
            <a:chExt cx="12163385" cy="14003667"/>
          </a:xfrm>
        </p:grpSpPr>
        <p:grpSp>
          <p:nvGrpSpPr>
            <p:cNvPr id="16" name="群組 15">
              <a:extLst>
                <a:ext uri="{FF2B5EF4-FFF2-40B4-BE49-F238E27FC236}">
                  <a16:creationId xmlns:a16="http://schemas.microsoft.com/office/drawing/2014/main" id="{580AC0B7-79B0-C34E-AE0C-F522665335F4}"/>
                </a:ext>
              </a:extLst>
            </p:cNvPr>
            <p:cNvGrpSpPr/>
            <p:nvPr/>
          </p:nvGrpSpPr>
          <p:grpSpPr>
            <a:xfrm>
              <a:off x="554494" y="-355686"/>
              <a:ext cx="12139247" cy="14003667"/>
              <a:chOff x="554494" y="-355686"/>
              <a:chExt cx="12139247" cy="14003667"/>
            </a:xfrm>
          </p:grpSpPr>
          <p:grpSp>
            <p:nvGrpSpPr>
              <p:cNvPr id="38" name="群組 37">
                <a:extLst>
                  <a:ext uri="{FF2B5EF4-FFF2-40B4-BE49-F238E27FC236}">
                    <a16:creationId xmlns:a16="http://schemas.microsoft.com/office/drawing/2014/main" id="{A80ED0B4-B946-894B-B8C1-6C6424840F0C}"/>
                  </a:ext>
                </a:extLst>
              </p:cNvPr>
              <p:cNvGrpSpPr/>
              <p:nvPr/>
            </p:nvGrpSpPr>
            <p:grpSpPr>
              <a:xfrm>
                <a:off x="1365116" y="-355686"/>
                <a:ext cx="11023872" cy="7416057"/>
                <a:chOff x="1272267" y="6543557"/>
                <a:chExt cx="11023872" cy="7416057"/>
              </a:xfrm>
            </p:grpSpPr>
            <p:pic>
              <p:nvPicPr>
                <p:cNvPr id="55" name="圖片 54">
                  <a:extLst>
                    <a:ext uri="{FF2B5EF4-FFF2-40B4-BE49-F238E27FC236}">
                      <a16:creationId xmlns:a16="http://schemas.microsoft.com/office/drawing/2014/main" id="{FFFC7A0C-6035-424F-BC9B-92E8956212AD}"/>
                    </a:ext>
                  </a:extLst>
                </p:cNvPr>
                <p:cNvPicPr>
                  <a:picLocks noChangeAspect="1"/>
                </p:cNvPicPr>
                <p:nvPr/>
              </p:nvPicPr>
              <p:blipFill>
                <a:blip r:embed="rId2">
                  <a:alphaModFix amt="79000"/>
                </a:blip>
                <a:stretch>
                  <a:fillRect/>
                </a:stretch>
              </p:blipFill>
              <p:spPr>
                <a:xfrm>
                  <a:off x="1272267" y="6543557"/>
                  <a:ext cx="3810000" cy="1828800"/>
                </a:xfrm>
                <a:prstGeom prst="rect">
                  <a:avLst/>
                </a:prstGeom>
                <a:effectLst>
                  <a:softEdge rad="114300"/>
                </a:effectLst>
              </p:spPr>
            </p:pic>
            <p:pic>
              <p:nvPicPr>
                <p:cNvPr id="56" name="圖片 55">
                  <a:extLst>
                    <a:ext uri="{FF2B5EF4-FFF2-40B4-BE49-F238E27FC236}">
                      <a16:creationId xmlns:a16="http://schemas.microsoft.com/office/drawing/2014/main" id="{2DB3B2FA-33CF-254B-A74C-E06CB697B55F}"/>
                    </a:ext>
                  </a:extLst>
                </p:cNvPr>
                <p:cNvPicPr>
                  <a:picLocks noChangeAspect="1"/>
                </p:cNvPicPr>
                <p:nvPr/>
              </p:nvPicPr>
              <p:blipFill>
                <a:blip r:embed="rId3"/>
                <a:stretch>
                  <a:fillRect/>
                </a:stretch>
              </p:blipFill>
              <p:spPr>
                <a:xfrm>
                  <a:off x="2643128" y="10022614"/>
                  <a:ext cx="5080000" cy="3937000"/>
                </a:xfrm>
                <a:prstGeom prst="rect">
                  <a:avLst/>
                </a:prstGeom>
                <a:effectLst>
                  <a:softEdge rad="114300"/>
                </a:effectLst>
              </p:spPr>
            </p:pic>
            <p:pic>
              <p:nvPicPr>
                <p:cNvPr id="57" name="Picture 2">
                  <a:extLst>
                    <a:ext uri="{FF2B5EF4-FFF2-40B4-BE49-F238E27FC236}">
                      <a16:creationId xmlns:a16="http://schemas.microsoft.com/office/drawing/2014/main" id="{3D4E8D06-0C4C-ED47-86BC-4C442E0D4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139" y="12039799"/>
                  <a:ext cx="3810000" cy="19050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8" name="Picture 4" descr="See adjacent text.">
                  <a:extLst>
                    <a:ext uri="{FF2B5EF4-FFF2-40B4-BE49-F238E27FC236}">
                      <a16:creationId xmlns:a16="http://schemas.microsoft.com/office/drawing/2014/main" id="{708BC0B9-59A1-2349-9674-64C4E1BC0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42" y="8213999"/>
                  <a:ext cx="2065607" cy="307775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9" name="圖片 58">
                  <a:extLst>
                    <a:ext uri="{FF2B5EF4-FFF2-40B4-BE49-F238E27FC236}">
                      <a16:creationId xmlns:a16="http://schemas.microsoft.com/office/drawing/2014/main" id="{9BAE47AC-B263-6446-8B36-1C73F5843C7A}"/>
                    </a:ext>
                  </a:extLst>
                </p:cNvPr>
                <p:cNvPicPr>
                  <a:picLocks noChangeAspect="1"/>
                </p:cNvPicPr>
                <p:nvPr/>
              </p:nvPicPr>
              <p:blipFill>
                <a:blip r:embed="rId6"/>
                <a:stretch>
                  <a:fillRect/>
                </a:stretch>
              </p:blipFill>
              <p:spPr>
                <a:xfrm>
                  <a:off x="6538522" y="8755390"/>
                  <a:ext cx="4323861" cy="3618389"/>
                </a:xfrm>
                <a:prstGeom prst="rect">
                  <a:avLst/>
                </a:prstGeom>
                <a:effectLst>
                  <a:softEdge rad="114300"/>
                </a:effectLst>
              </p:spPr>
            </p:pic>
            <p:pic>
              <p:nvPicPr>
                <p:cNvPr id="60" name="圖片 59">
                  <a:extLst>
                    <a:ext uri="{FF2B5EF4-FFF2-40B4-BE49-F238E27FC236}">
                      <a16:creationId xmlns:a16="http://schemas.microsoft.com/office/drawing/2014/main" id="{01712948-47D8-A042-AFD7-447E4382C610}"/>
                    </a:ext>
                  </a:extLst>
                </p:cNvPr>
                <p:cNvPicPr>
                  <a:picLocks noChangeAspect="1"/>
                </p:cNvPicPr>
                <p:nvPr/>
              </p:nvPicPr>
              <p:blipFill>
                <a:blip r:embed="rId7">
                  <a:alphaModFix amt="71000"/>
                </a:blip>
                <a:stretch>
                  <a:fillRect/>
                </a:stretch>
              </p:blipFill>
              <p:spPr>
                <a:xfrm>
                  <a:off x="9627026" y="6937034"/>
                  <a:ext cx="2155396" cy="3247463"/>
                </a:xfrm>
                <a:prstGeom prst="rect">
                  <a:avLst/>
                </a:prstGeom>
                <a:effectLst>
                  <a:softEdge rad="114300"/>
                </a:effectLst>
              </p:spPr>
            </p:pic>
            <p:pic>
              <p:nvPicPr>
                <p:cNvPr id="61" name="圖片 60">
                  <a:extLst>
                    <a:ext uri="{FF2B5EF4-FFF2-40B4-BE49-F238E27FC236}">
                      <a16:creationId xmlns:a16="http://schemas.microsoft.com/office/drawing/2014/main" id="{79F12C4F-EF83-7649-8E89-3E254FA93B9F}"/>
                    </a:ext>
                  </a:extLst>
                </p:cNvPr>
                <p:cNvPicPr>
                  <a:picLocks noChangeAspect="1"/>
                </p:cNvPicPr>
                <p:nvPr/>
              </p:nvPicPr>
              <p:blipFill>
                <a:blip r:embed="rId8"/>
                <a:stretch>
                  <a:fillRect/>
                </a:stretch>
              </p:blipFill>
              <p:spPr>
                <a:xfrm>
                  <a:off x="5302594" y="6873551"/>
                  <a:ext cx="3535925" cy="2746235"/>
                </a:xfrm>
                <a:prstGeom prst="rect">
                  <a:avLst/>
                </a:prstGeom>
                <a:effectLst>
                  <a:softEdge rad="114300"/>
                </a:effectLst>
              </p:spPr>
            </p:pic>
          </p:grpSp>
          <p:sp>
            <p:nvSpPr>
              <p:cNvPr id="42" name="TextBox 15">
                <a:extLst>
                  <a:ext uri="{FF2B5EF4-FFF2-40B4-BE49-F238E27FC236}">
                    <a16:creationId xmlns:a16="http://schemas.microsoft.com/office/drawing/2014/main" id="{3C40A1E7-0510-1D4D-BEA2-865AEBEA8194}"/>
                  </a:ext>
                </a:extLst>
              </p:cNvPr>
              <p:cNvSpPr txBox="1"/>
              <p:nvPr/>
            </p:nvSpPr>
            <p:spPr>
              <a:xfrm>
                <a:off x="924324" y="12655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Renaissance</a:t>
                </a:r>
              </a:p>
            </p:txBody>
          </p:sp>
          <p:sp>
            <p:nvSpPr>
              <p:cNvPr id="43" name="TextBox 7">
                <a:extLst>
                  <a:ext uri="{FF2B5EF4-FFF2-40B4-BE49-F238E27FC236}">
                    <a16:creationId xmlns:a16="http://schemas.microsoft.com/office/drawing/2014/main" id="{48CE37BE-12D5-B74D-9F4F-74E8D78C3DF8}"/>
                  </a:ext>
                </a:extLst>
              </p:cNvPr>
              <p:cNvSpPr txBox="1"/>
              <p:nvPr/>
            </p:nvSpPr>
            <p:spPr>
              <a:xfrm>
                <a:off x="924323" y="2084885"/>
                <a:ext cx="43906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Baroque</a:t>
                </a:r>
              </a:p>
            </p:txBody>
          </p:sp>
          <p:sp>
            <p:nvSpPr>
              <p:cNvPr id="44" name="TextBox 18">
                <a:extLst>
                  <a:ext uri="{FF2B5EF4-FFF2-40B4-BE49-F238E27FC236}">
                    <a16:creationId xmlns:a16="http://schemas.microsoft.com/office/drawing/2014/main" id="{97477722-B7D7-D642-AA7A-ED672CCB6B99}"/>
                  </a:ext>
                </a:extLst>
              </p:cNvPr>
              <p:cNvSpPr txBox="1"/>
              <p:nvPr/>
            </p:nvSpPr>
            <p:spPr>
              <a:xfrm>
                <a:off x="924323" y="2949378"/>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grpSp>
            <p:nvGrpSpPr>
              <p:cNvPr id="3" name="群組 2">
                <a:extLst>
                  <a:ext uri="{FF2B5EF4-FFF2-40B4-BE49-F238E27FC236}">
                    <a16:creationId xmlns:a16="http://schemas.microsoft.com/office/drawing/2014/main" id="{EAA93873-4C79-DF4A-AF05-4620CC1A6194}"/>
                  </a:ext>
                </a:extLst>
              </p:cNvPr>
              <p:cNvGrpSpPr/>
              <p:nvPr/>
            </p:nvGrpSpPr>
            <p:grpSpPr>
              <a:xfrm>
                <a:off x="554494" y="39981"/>
                <a:ext cx="205465" cy="13608000"/>
                <a:chOff x="554494" y="39981"/>
                <a:chExt cx="205465" cy="13608000"/>
              </a:xfrm>
            </p:grpSpPr>
            <p:grpSp>
              <p:nvGrpSpPr>
                <p:cNvPr id="41" name="Group 13">
                  <a:extLst>
                    <a:ext uri="{FF2B5EF4-FFF2-40B4-BE49-F238E27FC236}">
                      <a16:creationId xmlns:a16="http://schemas.microsoft.com/office/drawing/2014/main" id="{5A27B9D5-85A4-5346-A5CE-72E7C3000E3B}"/>
                    </a:ext>
                  </a:extLst>
                </p:cNvPr>
                <p:cNvGrpSpPr/>
                <p:nvPr/>
              </p:nvGrpSpPr>
              <p:grpSpPr>
                <a:xfrm rot="5400000">
                  <a:off x="-6141218" y="6746804"/>
                  <a:ext cx="13608000" cy="194354"/>
                  <a:chOff x="-5898" y="1299108"/>
                  <a:chExt cx="24465269" cy="211255"/>
                </a:xfrm>
              </p:grpSpPr>
              <p:cxnSp>
                <p:nvCxnSpPr>
                  <p:cNvPr id="51" name="Straight Arrow Connector 5">
                    <a:extLst>
                      <a:ext uri="{FF2B5EF4-FFF2-40B4-BE49-F238E27FC236}">
                        <a16:creationId xmlns:a16="http://schemas.microsoft.com/office/drawing/2014/main" id="{8D42491B-7E0C-1146-8E86-8B6DA35937EE}"/>
                      </a:ext>
                    </a:extLst>
                  </p:cNvPr>
                  <p:cNvCxnSpPr/>
                  <p:nvPr/>
                </p:nvCxnSpPr>
                <p:spPr>
                  <a:xfrm>
                    <a:off x="-5898" y="1372961"/>
                    <a:ext cx="24465269" cy="78261"/>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52" name="Oval 7">
                    <a:extLst>
                      <a:ext uri="{FF2B5EF4-FFF2-40B4-BE49-F238E27FC236}">
                        <a16:creationId xmlns:a16="http://schemas.microsoft.com/office/drawing/2014/main" id="{79D4140C-8365-3D4F-AFE1-39ACE9D432AF}"/>
                      </a:ext>
                    </a:extLst>
                  </p:cNvPr>
                  <p:cNvSpPr/>
                  <p:nvPr/>
                </p:nvSpPr>
                <p:spPr>
                  <a:xfrm>
                    <a:off x="2438851" y="129910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7">
                    <a:extLst>
                      <a:ext uri="{FF2B5EF4-FFF2-40B4-BE49-F238E27FC236}">
                        <a16:creationId xmlns:a16="http://schemas.microsoft.com/office/drawing/2014/main" id="{D02388C5-8C67-2642-9D1C-C73396B21EDA}"/>
                      </a:ext>
                    </a:extLst>
                  </p:cNvPr>
                  <p:cNvSpPr/>
                  <p:nvPr/>
                </p:nvSpPr>
                <p:spPr>
                  <a:xfrm>
                    <a:off x="3911837" y="1310791"/>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7">
                    <a:extLst>
                      <a:ext uri="{FF2B5EF4-FFF2-40B4-BE49-F238E27FC236}">
                        <a16:creationId xmlns:a16="http://schemas.microsoft.com/office/drawing/2014/main" id="{8A23C7CE-3600-D041-BF83-9C1E898DBC5C}"/>
                      </a:ext>
                    </a:extLst>
                  </p:cNvPr>
                  <p:cNvSpPr/>
                  <p:nvPr/>
                </p:nvSpPr>
                <p:spPr>
                  <a:xfrm>
                    <a:off x="5466073" y="1338006"/>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Oval 7">
                  <a:extLst>
                    <a:ext uri="{FF2B5EF4-FFF2-40B4-BE49-F238E27FC236}">
                      <a16:creationId xmlns:a16="http://schemas.microsoft.com/office/drawing/2014/main" id="{FE7D1016-FFD1-6848-BBDF-1FBF9FCCA47E}"/>
                    </a:ext>
                  </a:extLst>
                </p:cNvPr>
                <p:cNvSpPr/>
                <p:nvPr/>
              </p:nvSpPr>
              <p:spPr>
                <a:xfrm rot="5400000">
                  <a:off x="603952" y="393581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7">
                  <a:extLst>
                    <a:ext uri="{FF2B5EF4-FFF2-40B4-BE49-F238E27FC236}">
                      <a16:creationId xmlns:a16="http://schemas.microsoft.com/office/drawing/2014/main" id="{914C6A53-FF29-4041-9AF0-AA78D64F2759}"/>
                    </a:ext>
                  </a:extLst>
                </p:cNvPr>
                <p:cNvSpPr/>
                <p:nvPr/>
              </p:nvSpPr>
              <p:spPr>
                <a:xfrm rot="5400000">
                  <a:off x="586853" y="4821291"/>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7">
                  <a:extLst>
                    <a:ext uri="{FF2B5EF4-FFF2-40B4-BE49-F238E27FC236}">
                      <a16:creationId xmlns:a16="http://schemas.microsoft.com/office/drawing/2014/main" id="{EB7C7BD1-74BE-F649-A057-CBEA5BEC4693}"/>
                    </a:ext>
                  </a:extLst>
                </p:cNvPr>
                <p:cNvSpPr/>
                <p:nvPr/>
              </p:nvSpPr>
              <p:spPr>
                <a:xfrm rot="5400000">
                  <a:off x="583321" y="570280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18">
                <a:extLst>
                  <a:ext uri="{FF2B5EF4-FFF2-40B4-BE49-F238E27FC236}">
                    <a16:creationId xmlns:a16="http://schemas.microsoft.com/office/drawing/2014/main" id="{FD4914F3-A293-7141-8BE3-1655281B126F}"/>
                  </a:ext>
                </a:extLst>
              </p:cNvPr>
              <p:cNvSpPr txBox="1"/>
              <p:nvPr/>
            </p:nvSpPr>
            <p:spPr>
              <a:xfrm>
                <a:off x="888771" y="5597422"/>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Post-Impressionism</a:t>
                </a:r>
                <a:endParaRPr lang="zh-TW" altLang="en-US" sz="2400"/>
              </a:p>
            </p:txBody>
          </p:sp>
          <p:sp>
            <p:nvSpPr>
              <p:cNvPr id="49" name="TextBox 18">
                <a:extLst>
                  <a:ext uri="{FF2B5EF4-FFF2-40B4-BE49-F238E27FC236}">
                    <a16:creationId xmlns:a16="http://schemas.microsoft.com/office/drawing/2014/main" id="{D9887454-C4DB-3F4C-8CE8-B0D8C6A6F3EA}"/>
                  </a:ext>
                </a:extLst>
              </p:cNvPr>
              <p:cNvSpPr txBox="1"/>
              <p:nvPr/>
            </p:nvSpPr>
            <p:spPr>
              <a:xfrm>
                <a:off x="924323" y="471076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Impressionism</a:t>
                </a:r>
                <a:endParaRPr lang="zh-TW" altLang="en-US" sz="2400"/>
              </a:p>
            </p:txBody>
          </p:sp>
          <p:sp>
            <p:nvSpPr>
              <p:cNvPr id="50" name="TextBox 18">
                <a:extLst>
                  <a:ext uri="{FF2B5EF4-FFF2-40B4-BE49-F238E27FC236}">
                    <a16:creationId xmlns:a16="http://schemas.microsoft.com/office/drawing/2014/main" id="{3C5BB24B-AFEE-B64B-B776-48CA9762D754}"/>
                  </a:ext>
                </a:extLst>
              </p:cNvPr>
              <p:cNvSpPr txBox="1"/>
              <p:nvPr/>
            </p:nvSpPr>
            <p:spPr>
              <a:xfrm>
                <a:off x="924323" y="3846187"/>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
            <p:nvSpPr>
              <p:cNvPr id="35" name="TextBox 18">
                <a:extLst>
                  <a:ext uri="{FF2B5EF4-FFF2-40B4-BE49-F238E27FC236}">
                    <a16:creationId xmlns:a16="http://schemas.microsoft.com/office/drawing/2014/main" id="{920106FE-2259-0B47-ADB7-F1D704A33965}"/>
                  </a:ext>
                </a:extLst>
              </p:cNvPr>
              <p:cNvSpPr txBox="1"/>
              <p:nvPr/>
            </p:nvSpPr>
            <p:spPr>
              <a:xfrm>
                <a:off x="924323" y="1246429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Abstract Expressionism</a:t>
                </a:r>
                <a:endParaRPr lang="zh-TW" altLang="en-US" sz="2400"/>
              </a:p>
            </p:txBody>
          </p:sp>
          <p:sp>
            <p:nvSpPr>
              <p:cNvPr id="36" name="TextBox 18">
                <a:extLst>
                  <a:ext uri="{FF2B5EF4-FFF2-40B4-BE49-F238E27FC236}">
                    <a16:creationId xmlns:a16="http://schemas.microsoft.com/office/drawing/2014/main" id="{4D3B4BEA-4135-CF41-AA44-23551A063558}"/>
                  </a:ext>
                </a:extLst>
              </p:cNvPr>
              <p:cNvSpPr txBox="1"/>
              <p:nvPr/>
            </p:nvSpPr>
            <p:spPr>
              <a:xfrm>
                <a:off x="924323" y="11297666"/>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Dadaism and Surrealism</a:t>
                </a:r>
                <a:endParaRPr lang="zh-TW" altLang="en-US" sz="2400"/>
              </a:p>
            </p:txBody>
          </p:sp>
          <p:sp>
            <p:nvSpPr>
              <p:cNvPr id="37" name="TextBox 18">
                <a:extLst>
                  <a:ext uri="{FF2B5EF4-FFF2-40B4-BE49-F238E27FC236}">
                    <a16:creationId xmlns:a16="http://schemas.microsoft.com/office/drawing/2014/main" id="{DECB8A19-0C0E-BE44-9BDF-8C4B724312C0}"/>
                  </a:ext>
                </a:extLst>
              </p:cNvPr>
              <p:cNvSpPr txBox="1"/>
              <p:nvPr/>
            </p:nvSpPr>
            <p:spPr>
              <a:xfrm>
                <a:off x="924323" y="1017913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Cubism</a:t>
                </a:r>
                <a:endParaRPr lang="zh-TW" altLang="en-US" sz="2400"/>
              </a:p>
            </p:txBody>
          </p:sp>
          <p:sp>
            <p:nvSpPr>
              <p:cNvPr id="39" name="TextBox 18">
                <a:extLst>
                  <a:ext uri="{FF2B5EF4-FFF2-40B4-BE49-F238E27FC236}">
                    <a16:creationId xmlns:a16="http://schemas.microsoft.com/office/drawing/2014/main" id="{D287A8F1-D7FC-9747-8F11-EECD82382BDE}"/>
                  </a:ext>
                </a:extLst>
              </p:cNvPr>
              <p:cNvSpPr txBox="1"/>
              <p:nvPr/>
            </p:nvSpPr>
            <p:spPr>
              <a:xfrm>
                <a:off x="924323" y="9005405"/>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Expressionism</a:t>
                </a:r>
                <a:endParaRPr lang="zh-TW" altLang="en-US" sz="2400"/>
              </a:p>
            </p:txBody>
          </p:sp>
          <p:sp>
            <p:nvSpPr>
              <p:cNvPr id="40" name="TextBox 18">
                <a:extLst>
                  <a:ext uri="{FF2B5EF4-FFF2-40B4-BE49-F238E27FC236}">
                    <a16:creationId xmlns:a16="http://schemas.microsoft.com/office/drawing/2014/main" id="{C8E0F271-215C-9A4F-B836-16CD95923C29}"/>
                  </a:ext>
                </a:extLst>
              </p:cNvPr>
              <p:cNvSpPr txBox="1"/>
              <p:nvPr/>
            </p:nvSpPr>
            <p:spPr>
              <a:xfrm>
                <a:off x="924323" y="7888276"/>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Fauvism</a:t>
                </a:r>
                <a:endParaRPr lang="zh-TW" altLang="en-US" sz="2400"/>
              </a:p>
            </p:txBody>
          </p:sp>
          <p:grpSp>
            <p:nvGrpSpPr>
              <p:cNvPr id="15" name="群組 14">
                <a:extLst>
                  <a:ext uri="{FF2B5EF4-FFF2-40B4-BE49-F238E27FC236}">
                    <a16:creationId xmlns:a16="http://schemas.microsoft.com/office/drawing/2014/main" id="{C7CFEE01-D78E-6D41-B8D2-BFCC4B6D6B17}"/>
                  </a:ext>
                </a:extLst>
              </p:cNvPr>
              <p:cNvGrpSpPr/>
              <p:nvPr/>
            </p:nvGrpSpPr>
            <p:grpSpPr>
              <a:xfrm>
                <a:off x="2978595" y="6940497"/>
                <a:ext cx="9715146" cy="6669259"/>
                <a:chOff x="2978595" y="6940497"/>
                <a:chExt cx="9715146" cy="6669259"/>
              </a:xfrm>
            </p:grpSpPr>
            <p:pic>
              <p:nvPicPr>
                <p:cNvPr id="4" name="圖片 3">
                  <a:extLst>
                    <a:ext uri="{FF2B5EF4-FFF2-40B4-BE49-F238E27FC236}">
                      <a16:creationId xmlns:a16="http://schemas.microsoft.com/office/drawing/2014/main" id="{8D1F1136-C256-4244-A5CD-567EFD40ED67}"/>
                    </a:ext>
                  </a:extLst>
                </p:cNvPr>
                <p:cNvPicPr>
                  <a:picLocks noChangeAspect="1"/>
                </p:cNvPicPr>
                <p:nvPr/>
              </p:nvPicPr>
              <p:blipFill>
                <a:blip r:embed="rId9">
                  <a:alphaModFix/>
                </a:blip>
                <a:stretch>
                  <a:fillRect/>
                </a:stretch>
              </p:blipFill>
              <p:spPr>
                <a:xfrm>
                  <a:off x="4252365" y="10044852"/>
                  <a:ext cx="5822079" cy="3564904"/>
                </a:xfrm>
                <a:prstGeom prst="rect">
                  <a:avLst/>
                </a:prstGeom>
                <a:effectLst>
                  <a:softEdge rad="101600"/>
                </a:effectLst>
              </p:spPr>
            </p:pic>
            <p:pic>
              <p:nvPicPr>
                <p:cNvPr id="5" name="圖片 4">
                  <a:extLst>
                    <a:ext uri="{FF2B5EF4-FFF2-40B4-BE49-F238E27FC236}">
                      <a16:creationId xmlns:a16="http://schemas.microsoft.com/office/drawing/2014/main" id="{1C6350D5-68E4-224D-A12B-074E6579359A}"/>
                    </a:ext>
                  </a:extLst>
                </p:cNvPr>
                <p:cNvPicPr>
                  <a:picLocks noChangeAspect="1"/>
                </p:cNvPicPr>
                <p:nvPr/>
              </p:nvPicPr>
              <p:blipFill>
                <a:blip r:embed="rId10"/>
                <a:stretch>
                  <a:fillRect/>
                </a:stretch>
              </p:blipFill>
              <p:spPr>
                <a:xfrm>
                  <a:off x="3667523" y="8172942"/>
                  <a:ext cx="914400" cy="1041400"/>
                </a:xfrm>
                <a:prstGeom prst="rect">
                  <a:avLst/>
                </a:prstGeom>
                <a:effectLst>
                  <a:softEdge rad="101600"/>
                </a:effectLst>
              </p:spPr>
            </p:pic>
            <p:pic>
              <p:nvPicPr>
                <p:cNvPr id="6" name="圖片 5">
                  <a:extLst>
                    <a:ext uri="{FF2B5EF4-FFF2-40B4-BE49-F238E27FC236}">
                      <a16:creationId xmlns:a16="http://schemas.microsoft.com/office/drawing/2014/main" id="{5E94C9F1-96F8-E545-AD15-A6451063CBEE}"/>
                    </a:ext>
                  </a:extLst>
                </p:cNvPr>
                <p:cNvPicPr>
                  <a:picLocks noChangeAspect="1"/>
                </p:cNvPicPr>
                <p:nvPr/>
              </p:nvPicPr>
              <p:blipFill>
                <a:blip r:embed="rId11"/>
                <a:stretch>
                  <a:fillRect/>
                </a:stretch>
              </p:blipFill>
              <p:spPr>
                <a:xfrm>
                  <a:off x="2978595" y="9304892"/>
                  <a:ext cx="881670" cy="1118536"/>
                </a:xfrm>
                <a:prstGeom prst="rect">
                  <a:avLst/>
                </a:prstGeom>
                <a:effectLst>
                  <a:softEdge rad="101600"/>
                </a:effectLst>
              </p:spPr>
            </p:pic>
            <p:pic>
              <p:nvPicPr>
                <p:cNvPr id="7" name="圖片 6">
                  <a:extLst>
                    <a:ext uri="{FF2B5EF4-FFF2-40B4-BE49-F238E27FC236}">
                      <a16:creationId xmlns:a16="http://schemas.microsoft.com/office/drawing/2014/main" id="{D8F92B76-092B-E84C-93F8-AC10633A14C8}"/>
                    </a:ext>
                  </a:extLst>
                </p:cNvPr>
                <p:cNvPicPr>
                  <a:picLocks noChangeAspect="1"/>
                </p:cNvPicPr>
                <p:nvPr/>
              </p:nvPicPr>
              <p:blipFill>
                <a:blip r:embed="rId12"/>
                <a:stretch>
                  <a:fillRect/>
                </a:stretch>
              </p:blipFill>
              <p:spPr>
                <a:xfrm>
                  <a:off x="4983301" y="7209322"/>
                  <a:ext cx="3810000" cy="2806700"/>
                </a:xfrm>
                <a:prstGeom prst="rect">
                  <a:avLst/>
                </a:prstGeom>
                <a:effectLst>
                  <a:softEdge rad="101600"/>
                </a:effectLst>
              </p:spPr>
            </p:pic>
            <p:pic>
              <p:nvPicPr>
                <p:cNvPr id="8" name="圖片 7">
                  <a:extLst>
                    <a:ext uri="{FF2B5EF4-FFF2-40B4-BE49-F238E27FC236}">
                      <a16:creationId xmlns:a16="http://schemas.microsoft.com/office/drawing/2014/main" id="{6BCA75B1-51CD-AC48-B5AB-63FF26A96A5E}"/>
                    </a:ext>
                  </a:extLst>
                </p:cNvPr>
                <p:cNvPicPr>
                  <a:picLocks noChangeAspect="1"/>
                </p:cNvPicPr>
                <p:nvPr/>
              </p:nvPicPr>
              <p:blipFill>
                <a:blip r:embed="rId13"/>
                <a:stretch>
                  <a:fillRect/>
                </a:stretch>
              </p:blipFill>
              <p:spPr>
                <a:xfrm>
                  <a:off x="3132300" y="7065628"/>
                  <a:ext cx="1066800" cy="1104900"/>
                </a:xfrm>
                <a:prstGeom prst="rect">
                  <a:avLst/>
                </a:prstGeom>
                <a:effectLst>
                  <a:softEdge rad="101600"/>
                </a:effectLst>
              </p:spPr>
            </p:pic>
            <p:pic>
              <p:nvPicPr>
                <p:cNvPr id="9" name="圖片 8">
                  <a:extLst>
                    <a:ext uri="{FF2B5EF4-FFF2-40B4-BE49-F238E27FC236}">
                      <a16:creationId xmlns:a16="http://schemas.microsoft.com/office/drawing/2014/main" id="{59E04884-D968-C340-B365-359271080403}"/>
                    </a:ext>
                  </a:extLst>
                </p:cNvPr>
                <p:cNvPicPr>
                  <a:picLocks noChangeAspect="1"/>
                </p:cNvPicPr>
                <p:nvPr/>
              </p:nvPicPr>
              <p:blipFill>
                <a:blip r:embed="rId14"/>
                <a:stretch>
                  <a:fillRect/>
                </a:stretch>
              </p:blipFill>
              <p:spPr>
                <a:xfrm>
                  <a:off x="8261441" y="10746997"/>
                  <a:ext cx="4432300" cy="1981200"/>
                </a:xfrm>
                <a:prstGeom prst="rect">
                  <a:avLst/>
                </a:prstGeom>
                <a:effectLst>
                  <a:softEdge rad="101600"/>
                </a:effectLst>
              </p:spPr>
            </p:pic>
            <p:pic>
              <p:nvPicPr>
                <p:cNvPr id="12" name="圖片 11">
                  <a:extLst>
                    <a:ext uri="{FF2B5EF4-FFF2-40B4-BE49-F238E27FC236}">
                      <a16:creationId xmlns:a16="http://schemas.microsoft.com/office/drawing/2014/main" id="{EE6A5EFE-77A8-E148-869A-43FCA0BD9FD1}"/>
                    </a:ext>
                  </a:extLst>
                </p:cNvPr>
                <p:cNvPicPr>
                  <a:picLocks noChangeAspect="1"/>
                </p:cNvPicPr>
                <p:nvPr/>
              </p:nvPicPr>
              <p:blipFill>
                <a:blip r:embed="rId15"/>
                <a:stretch>
                  <a:fillRect/>
                </a:stretch>
              </p:blipFill>
              <p:spPr>
                <a:xfrm>
                  <a:off x="9080591" y="6940497"/>
                  <a:ext cx="2794000" cy="3467100"/>
                </a:xfrm>
                <a:prstGeom prst="rect">
                  <a:avLst/>
                </a:prstGeom>
                <a:effectLst>
                  <a:softEdge rad="101600"/>
                </a:effectLst>
              </p:spPr>
            </p:pic>
          </p:grpSp>
        </p:grpSp>
        <p:grpSp>
          <p:nvGrpSpPr>
            <p:cNvPr id="17" name="群組 16">
              <a:extLst>
                <a:ext uri="{FF2B5EF4-FFF2-40B4-BE49-F238E27FC236}">
                  <a16:creationId xmlns:a16="http://schemas.microsoft.com/office/drawing/2014/main" id="{C9568F21-8958-854C-8563-A4EF37AEB729}"/>
                </a:ext>
              </a:extLst>
            </p:cNvPr>
            <p:cNvGrpSpPr/>
            <p:nvPr/>
          </p:nvGrpSpPr>
          <p:grpSpPr>
            <a:xfrm>
              <a:off x="530356" y="8064846"/>
              <a:ext cx="188049" cy="4675966"/>
              <a:chOff x="530356" y="8079134"/>
              <a:chExt cx="188049" cy="4675966"/>
            </a:xfrm>
          </p:grpSpPr>
          <p:sp>
            <p:nvSpPr>
              <p:cNvPr id="67" name="Oval 7">
                <a:extLst>
                  <a:ext uri="{FF2B5EF4-FFF2-40B4-BE49-F238E27FC236}">
                    <a16:creationId xmlns:a16="http://schemas.microsoft.com/office/drawing/2014/main" id="{382C2503-7DFB-6044-A61D-C1D00706583E}"/>
                  </a:ext>
                </a:extLst>
              </p:cNvPr>
              <p:cNvSpPr/>
              <p:nvPr/>
            </p:nvSpPr>
            <p:spPr>
              <a:xfrm rot="5400000">
                <a:off x="588664" y="8050307"/>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7">
                <a:extLst>
                  <a:ext uri="{FF2B5EF4-FFF2-40B4-BE49-F238E27FC236}">
                    <a16:creationId xmlns:a16="http://schemas.microsoft.com/office/drawing/2014/main" id="{3B771D7A-9D91-F44A-A935-D0C6AE1F5AE6}"/>
                  </a:ext>
                </a:extLst>
              </p:cNvPr>
              <p:cNvSpPr/>
              <p:nvPr/>
            </p:nvSpPr>
            <p:spPr>
              <a:xfrm rot="5400000">
                <a:off x="588664" y="916647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7">
                <a:extLst>
                  <a:ext uri="{FF2B5EF4-FFF2-40B4-BE49-F238E27FC236}">
                    <a16:creationId xmlns:a16="http://schemas.microsoft.com/office/drawing/2014/main" id="{3BFAB745-82A6-004B-A5D2-DE6E98E145A0}"/>
                  </a:ext>
                </a:extLst>
              </p:cNvPr>
              <p:cNvSpPr/>
              <p:nvPr/>
            </p:nvSpPr>
            <p:spPr>
              <a:xfrm rot="5400000">
                <a:off x="586984" y="10337833"/>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7">
                <a:extLst>
                  <a:ext uri="{FF2B5EF4-FFF2-40B4-BE49-F238E27FC236}">
                    <a16:creationId xmlns:a16="http://schemas.microsoft.com/office/drawing/2014/main" id="{E3D99751-EA96-6842-A808-DE92E76120EA}"/>
                  </a:ext>
                </a:extLst>
              </p:cNvPr>
              <p:cNvSpPr/>
              <p:nvPr/>
            </p:nvSpPr>
            <p:spPr>
              <a:xfrm rot="5400000">
                <a:off x="560453" y="1145873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
                <a:extLst>
                  <a:ext uri="{FF2B5EF4-FFF2-40B4-BE49-F238E27FC236}">
                    <a16:creationId xmlns:a16="http://schemas.microsoft.com/office/drawing/2014/main" id="{988EDA71-89BF-5148-ACFF-C433355AB764}"/>
                  </a:ext>
                </a:extLst>
              </p:cNvPr>
              <p:cNvSpPr/>
              <p:nvPr/>
            </p:nvSpPr>
            <p:spPr>
              <a:xfrm rot="5400000">
                <a:off x="559183" y="12625359"/>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62" name="群組 61">
            <a:extLst>
              <a:ext uri="{FF2B5EF4-FFF2-40B4-BE49-F238E27FC236}">
                <a16:creationId xmlns:a16="http://schemas.microsoft.com/office/drawing/2014/main" id="{0F7EA177-F374-3540-8605-FA6987E89072}"/>
              </a:ext>
            </a:extLst>
          </p:cNvPr>
          <p:cNvGrpSpPr/>
          <p:nvPr/>
        </p:nvGrpSpPr>
        <p:grpSpPr>
          <a:xfrm>
            <a:off x="11600993" y="2589009"/>
            <a:ext cx="181431" cy="1119843"/>
            <a:chOff x="11600993" y="2589009"/>
            <a:chExt cx="181431" cy="1119843"/>
          </a:xfrm>
        </p:grpSpPr>
        <p:sp>
          <p:nvSpPr>
            <p:cNvPr id="63" name="Oval 7">
              <a:extLst>
                <a:ext uri="{FF2B5EF4-FFF2-40B4-BE49-F238E27FC236}">
                  <a16:creationId xmlns:a16="http://schemas.microsoft.com/office/drawing/2014/main" id="{AD0852E0-943A-D64A-A5B4-C04FCF346394}"/>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8">
              <a:extLst>
                <a:ext uri="{FF2B5EF4-FFF2-40B4-BE49-F238E27FC236}">
                  <a16:creationId xmlns:a16="http://schemas.microsoft.com/office/drawing/2014/main" id="{5B74F9F4-AC04-D142-B511-2FF10BAE8623}"/>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9">
              <a:extLst>
                <a:ext uri="{FF2B5EF4-FFF2-40B4-BE49-F238E27FC236}">
                  <a16:creationId xmlns:a16="http://schemas.microsoft.com/office/drawing/2014/main" id="{AD793280-C57F-BB45-B434-F6DF0566EFFA}"/>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
              <a:extLst>
                <a:ext uri="{FF2B5EF4-FFF2-40B4-BE49-F238E27FC236}">
                  <a16:creationId xmlns:a16="http://schemas.microsoft.com/office/drawing/2014/main" id="{AC842248-D7D1-C943-979B-22E39074D75A}"/>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6970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29167E-6 -1.48148E-6 L 2.29167E-6 -0.9919 " pathEditMode="relative" rAng="0" ptsTypes="AA">
                                      <p:cBhvr>
                                        <p:cTn id="6" dur="4500" fill="hold"/>
                                        <p:tgtEl>
                                          <p:spTgt spid="18"/>
                                        </p:tgtEl>
                                        <p:attrNameLst>
                                          <p:attrName>ppt_x</p:attrName>
                                          <p:attrName>ppt_y</p:attrName>
                                        </p:attrNameLst>
                                      </p:cBhvr>
                                      <p:rCtr x="0" y="-4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7">
            <a:extLst>
              <a:ext uri="{FF2B5EF4-FFF2-40B4-BE49-F238E27FC236}">
                <a16:creationId xmlns:a16="http://schemas.microsoft.com/office/drawing/2014/main" id="{2E2057B4-4944-8B4B-A9B1-D8BF3969196C}"/>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6">
            <a:extLst>
              <a:ext uri="{FF2B5EF4-FFF2-40B4-BE49-F238E27FC236}">
                <a16:creationId xmlns:a16="http://schemas.microsoft.com/office/drawing/2014/main" id="{4CF731AA-D891-3D4E-AAB9-4F3DCF68E9B0}"/>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8">
            <a:extLst>
              <a:ext uri="{FF2B5EF4-FFF2-40B4-BE49-F238E27FC236}">
                <a16:creationId xmlns:a16="http://schemas.microsoft.com/office/drawing/2014/main" id="{E55BCC75-22D8-BE4F-8643-B5BCAE710859}"/>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9">
            <a:extLst>
              <a:ext uri="{FF2B5EF4-FFF2-40B4-BE49-F238E27FC236}">
                <a16:creationId xmlns:a16="http://schemas.microsoft.com/office/drawing/2014/main" id="{800ED4F3-5868-6040-98E2-381A9D536008}"/>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群組 17">
            <a:extLst>
              <a:ext uri="{FF2B5EF4-FFF2-40B4-BE49-F238E27FC236}">
                <a16:creationId xmlns:a16="http://schemas.microsoft.com/office/drawing/2014/main" id="{3D4CED98-8613-9643-9A2D-9FEC81330C40}"/>
              </a:ext>
            </a:extLst>
          </p:cNvPr>
          <p:cNvGrpSpPr/>
          <p:nvPr/>
        </p:nvGrpSpPr>
        <p:grpSpPr>
          <a:xfrm>
            <a:off x="536030" y="-7145667"/>
            <a:ext cx="12163385" cy="14003667"/>
            <a:chOff x="530356" y="-355686"/>
            <a:chExt cx="12163385" cy="14003667"/>
          </a:xfrm>
        </p:grpSpPr>
        <p:grpSp>
          <p:nvGrpSpPr>
            <p:cNvPr id="16" name="群組 15">
              <a:extLst>
                <a:ext uri="{FF2B5EF4-FFF2-40B4-BE49-F238E27FC236}">
                  <a16:creationId xmlns:a16="http://schemas.microsoft.com/office/drawing/2014/main" id="{580AC0B7-79B0-C34E-AE0C-F522665335F4}"/>
                </a:ext>
              </a:extLst>
            </p:cNvPr>
            <p:cNvGrpSpPr/>
            <p:nvPr/>
          </p:nvGrpSpPr>
          <p:grpSpPr>
            <a:xfrm>
              <a:off x="554494" y="-355686"/>
              <a:ext cx="12139247" cy="14003667"/>
              <a:chOff x="554494" y="-355686"/>
              <a:chExt cx="12139247" cy="14003667"/>
            </a:xfrm>
          </p:grpSpPr>
          <p:grpSp>
            <p:nvGrpSpPr>
              <p:cNvPr id="38" name="群組 37">
                <a:extLst>
                  <a:ext uri="{FF2B5EF4-FFF2-40B4-BE49-F238E27FC236}">
                    <a16:creationId xmlns:a16="http://schemas.microsoft.com/office/drawing/2014/main" id="{A80ED0B4-B946-894B-B8C1-6C6424840F0C}"/>
                  </a:ext>
                </a:extLst>
              </p:cNvPr>
              <p:cNvGrpSpPr/>
              <p:nvPr/>
            </p:nvGrpSpPr>
            <p:grpSpPr>
              <a:xfrm>
                <a:off x="1365116" y="-355686"/>
                <a:ext cx="11023872" cy="7416057"/>
                <a:chOff x="1272267" y="6543557"/>
                <a:chExt cx="11023872" cy="7416057"/>
              </a:xfrm>
            </p:grpSpPr>
            <p:pic>
              <p:nvPicPr>
                <p:cNvPr id="55" name="圖片 54">
                  <a:extLst>
                    <a:ext uri="{FF2B5EF4-FFF2-40B4-BE49-F238E27FC236}">
                      <a16:creationId xmlns:a16="http://schemas.microsoft.com/office/drawing/2014/main" id="{FFFC7A0C-6035-424F-BC9B-92E8956212AD}"/>
                    </a:ext>
                  </a:extLst>
                </p:cNvPr>
                <p:cNvPicPr>
                  <a:picLocks noChangeAspect="1"/>
                </p:cNvPicPr>
                <p:nvPr/>
              </p:nvPicPr>
              <p:blipFill>
                <a:blip r:embed="rId2">
                  <a:alphaModFix amt="79000"/>
                </a:blip>
                <a:stretch>
                  <a:fillRect/>
                </a:stretch>
              </p:blipFill>
              <p:spPr>
                <a:xfrm>
                  <a:off x="1272267" y="6543557"/>
                  <a:ext cx="3810000" cy="1828800"/>
                </a:xfrm>
                <a:prstGeom prst="rect">
                  <a:avLst/>
                </a:prstGeom>
                <a:effectLst>
                  <a:softEdge rad="114300"/>
                </a:effectLst>
              </p:spPr>
            </p:pic>
            <p:pic>
              <p:nvPicPr>
                <p:cNvPr id="56" name="圖片 55">
                  <a:extLst>
                    <a:ext uri="{FF2B5EF4-FFF2-40B4-BE49-F238E27FC236}">
                      <a16:creationId xmlns:a16="http://schemas.microsoft.com/office/drawing/2014/main" id="{2DB3B2FA-33CF-254B-A74C-E06CB697B55F}"/>
                    </a:ext>
                  </a:extLst>
                </p:cNvPr>
                <p:cNvPicPr>
                  <a:picLocks noChangeAspect="1"/>
                </p:cNvPicPr>
                <p:nvPr/>
              </p:nvPicPr>
              <p:blipFill>
                <a:blip r:embed="rId3"/>
                <a:stretch>
                  <a:fillRect/>
                </a:stretch>
              </p:blipFill>
              <p:spPr>
                <a:xfrm>
                  <a:off x="2643128" y="10022614"/>
                  <a:ext cx="5080000" cy="3937000"/>
                </a:xfrm>
                <a:prstGeom prst="rect">
                  <a:avLst/>
                </a:prstGeom>
                <a:effectLst>
                  <a:softEdge rad="114300"/>
                </a:effectLst>
              </p:spPr>
            </p:pic>
            <p:pic>
              <p:nvPicPr>
                <p:cNvPr id="57" name="Picture 2">
                  <a:extLst>
                    <a:ext uri="{FF2B5EF4-FFF2-40B4-BE49-F238E27FC236}">
                      <a16:creationId xmlns:a16="http://schemas.microsoft.com/office/drawing/2014/main" id="{3D4E8D06-0C4C-ED47-86BC-4C442E0D4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139" y="12039799"/>
                  <a:ext cx="3810000" cy="19050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8" name="Picture 4" descr="See adjacent text.">
                  <a:extLst>
                    <a:ext uri="{FF2B5EF4-FFF2-40B4-BE49-F238E27FC236}">
                      <a16:creationId xmlns:a16="http://schemas.microsoft.com/office/drawing/2014/main" id="{708BC0B9-59A1-2349-9674-64C4E1BC0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42" y="8213999"/>
                  <a:ext cx="2065607" cy="307775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9" name="圖片 58">
                  <a:extLst>
                    <a:ext uri="{FF2B5EF4-FFF2-40B4-BE49-F238E27FC236}">
                      <a16:creationId xmlns:a16="http://schemas.microsoft.com/office/drawing/2014/main" id="{9BAE47AC-B263-6446-8B36-1C73F5843C7A}"/>
                    </a:ext>
                  </a:extLst>
                </p:cNvPr>
                <p:cNvPicPr>
                  <a:picLocks noChangeAspect="1"/>
                </p:cNvPicPr>
                <p:nvPr/>
              </p:nvPicPr>
              <p:blipFill>
                <a:blip r:embed="rId6"/>
                <a:stretch>
                  <a:fillRect/>
                </a:stretch>
              </p:blipFill>
              <p:spPr>
                <a:xfrm>
                  <a:off x="6538522" y="8755390"/>
                  <a:ext cx="4323861" cy="3618389"/>
                </a:xfrm>
                <a:prstGeom prst="rect">
                  <a:avLst/>
                </a:prstGeom>
                <a:effectLst>
                  <a:softEdge rad="114300"/>
                </a:effectLst>
              </p:spPr>
            </p:pic>
            <p:pic>
              <p:nvPicPr>
                <p:cNvPr id="60" name="圖片 59">
                  <a:extLst>
                    <a:ext uri="{FF2B5EF4-FFF2-40B4-BE49-F238E27FC236}">
                      <a16:creationId xmlns:a16="http://schemas.microsoft.com/office/drawing/2014/main" id="{01712948-47D8-A042-AFD7-447E4382C610}"/>
                    </a:ext>
                  </a:extLst>
                </p:cNvPr>
                <p:cNvPicPr>
                  <a:picLocks noChangeAspect="1"/>
                </p:cNvPicPr>
                <p:nvPr/>
              </p:nvPicPr>
              <p:blipFill>
                <a:blip r:embed="rId7">
                  <a:alphaModFix amt="71000"/>
                </a:blip>
                <a:stretch>
                  <a:fillRect/>
                </a:stretch>
              </p:blipFill>
              <p:spPr>
                <a:xfrm>
                  <a:off x="9627026" y="6937034"/>
                  <a:ext cx="2155396" cy="3247463"/>
                </a:xfrm>
                <a:prstGeom prst="rect">
                  <a:avLst/>
                </a:prstGeom>
                <a:effectLst>
                  <a:softEdge rad="114300"/>
                </a:effectLst>
              </p:spPr>
            </p:pic>
            <p:pic>
              <p:nvPicPr>
                <p:cNvPr id="61" name="圖片 60">
                  <a:extLst>
                    <a:ext uri="{FF2B5EF4-FFF2-40B4-BE49-F238E27FC236}">
                      <a16:creationId xmlns:a16="http://schemas.microsoft.com/office/drawing/2014/main" id="{79F12C4F-EF83-7649-8E89-3E254FA93B9F}"/>
                    </a:ext>
                  </a:extLst>
                </p:cNvPr>
                <p:cNvPicPr>
                  <a:picLocks noChangeAspect="1"/>
                </p:cNvPicPr>
                <p:nvPr/>
              </p:nvPicPr>
              <p:blipFill>
                <a:blip r:embed="rId8"/>
                <a:stretch>
                  <a:fillRect/>
                </a:stretch>
              </p:blipFill>
              <p:spPr>
                <a:xfrm>
                  <a:off x="5302594" y="6873551"/>
                  <a:ext cx="3535925" cy="2746235"/>
                </a:xfrm>
                <a:prstGeom prst="rect">
                  <a:avLst/>
                </a:prstGeom>
                <a:effectLst>
                  <a:softEdge rad="114300"/>
                </a:effectLst>
              </p:spPr>
            </p:pic>
          </p:grpSp>
          <p:sp>
            <p:nvSpPr>
              <p:cNvPr id="42" name="TextBox 15">
                <a:extLst>
                  <a:ext uri="{FF2B5EF4-FFF2-40B4-BE49-F238E27FC236}">
                    <a16:creationId xmlns:a16="http://schemas.microsoft.com/office/drawing/2014/main" id="{3C40A1E7-0510-1D4D-BEA2-865AEBEA8194}"/>
                  </a:ext>
                </a:extLst>
              </p:cNvPr>
              <p:cNvSpPr txBox="1"/>
              <p:nvPr/>
            </p:nvSpPr>
            <p:spPr>
              <a:xfrm>
                <a:off x="924324" y="12655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Renaissance</a:t>
                </a:r>
              </a:p>
            </p:txBody>
          </p:sp>
          <p:sp>
            <p:nvSpPr>
              <p:cNvPr id="43" name="TextBox 7">
                <a:extLst>
                  <a:ext uri="{FF2B5EF4-FFF2-40B4-BE49-F238E27FC236}">
                    <a16:creationId xmlns:a16="http://schemas.microsoft.com/office/drawing/2014/main" id="{48CE37BE-12D5-B74D-9F4F-74E8D78C3DF8}"/>
                  </a:ext>
                </a:extLst>
              </p:cNvPr>
              <p:cNvSpPr txBox="1"/>
              <p:nvPr/>
            </p:nvSpPr>
            <p:spPr>
              <a:xfrm>
                <a:off x="924323" y="2084885"/>
                <a:ext cx="43906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Baroque</a:t>
                </a:r>
              </a:p>
            </p:txBody>
          </p:sp>
          <p:sp>
            <p:nvSpPr>
              <p:cNvPr id="44" name="TextBox 18">
                <a:extLst>
                  <a:ext uri="{FF2B5EF4-FFF2-40B4-BE49-F238E27FC236}">
                    <a16:creationId xmlns:a16="http://schemas.microsoft.com/office/drawing/2014/main" id="{97477722-B7D7-D642-AA7A-ED672CCB6B99}"/>
                  </a:ext>
                </a:extLst>
              </p:cNvPr>
              <p:cNvSpPr txBox="1"/>
              <p:nvPr/>
            </p:nvSpPr>
            <p:spPr>
              <a:xfrm>
                <a:off x="924323" y="2949378"/>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grpSp>
            <p:nvGrpSpPr>
              <p:cNvPr id="3" name="群組 2">
                <a:extLst>
                  <a:ext uri="{FF2B5EF4-FFF2-40B4-BE49-F238E27FC236}">
                    <a16:creationId xmlns:a16="http://schemas.microsoft.com/office/drawing/2014/main" id="{EAA93873-4C79-DF4A-AF05-4620CC1A6194}"/>
                  </a:ext>
                </a:extLst>
              </p:cNvPr>
              <p:cNvGrpSpPr/>
              <p:nvPr/>
            </p:nvGrpSpPr>
            <p:grpSpPr>
              <a:xfrm>
                <a:off x="554494" y="39981"/>
                <a:ext cx="205465" cy="13608000"/>
                <a:chOff x="554494" y="39981"/>
                <a:chExt cx="205465" cy="13608000"/>
              </a:xfrm>
            </p:grpSpPr>
            <p:grpSp>
              <p:nvGrpSpPr>
                <p:cNvPr id="41" name="Group 13">
                  <a:extLst>
                    <a:ext uri="{FF2B5EF4-FFF2-40B4-BE49-F238E27FC236}">
                      <a16:creationId xmlns:a16="http://schemas.microsoft.com/office/drawing/2014/main" id="{5A27B9D5-85A4-5346-A5CE-72E7C3000E3B}"/>
                    </a:ext>
                  </a:extLst>
                </p:cNvPr>
                <p:cNvGrpSpPr/>
                <p:nvPr/>
              </p:nvGrpSpPr>
              <p:grpSpPr>
                <a:xfrm rot="5400000">
                  <a:off x="-6141218" y="6746804"/>
                  <a:ext cx="13608000" cy="194354"/>
                  <a:chOff x="-5898" y="1299108"/>
                  <a:chExt cx="24465269" cy="211255"/>
                </a:xfrm>
              </p:grpSpPr>
              <p:cxnSp>
                <p:nvCxnSpPr>
                  <p:cNvPr id="51" name="Straight Arrow Connector 5">
                    <a:extLst>
                      <a:ext uri="{FF2B5EF4-FFF2-40B4-BE49-F238E27FC236}">
                        <a16:creationId xmlns:a16="http://schemas.microsoft.com/office/drawing/2014/main" id="{8D42491B-7E0C-1146-8E86-8B6DA35937EE}"/>
                      </a:ext>
                    </a:extLst>
                  </p:cNvPr>
                  <p:cNvCxnSpPr/>
                  <p:nvPr/>
                </p:nvCxnSpPr>
                <p:spPr>
                  <a:xfrm>
                    <a:off x="-5898" y="1372961"/>
                    <a:ext cx="24465269" cy="78261"/>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52" name="Oval 7">
                    <a:extLst>
                      <a:ext uri="{FF2B5EF4-FFF2-40B4-BE49-F238E27FC236}">
                        <a16:creationId xmlns:a16="http://schemas.microsoft.com/office/drawing/2014/main" id="{79D4140C-8365-3D4F-AFE1-39ACE9D432AF}"/>
                      </a:ext>
                    </a:extLst>
                  </p:cNvPr>
                  <p:cNvSpPr/>
                  <p:nvPr/>
                </p:nvSpPr>
                <p:spPr>
                  <a:xfrm>
                    <a:off x="2438851" y="129910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7">
                    <a:extLst>
                      <a:ext uri="{FF2B5EF4-FFF2-40B4-BE49-F238E27FC236}">
                        <a16:creationId xmlns:a16="http://schemas.microsoft.com/office/drawing/2014/main" id="{D02388C5-8C67-2642-9D1C-C73396B21EDA}"/>
                      </a:ext>
                    </a:extLst>
                  </p:cNvPr>
                  <p:cNvSpPr/>
                  <p:nvPr/>
                </p:nvSpPr>
                <p:spPr>
                  <a:xfrm>
                    <a:off x="3911837" y="1310791"/>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7">
                    <a:extLst>
                      <a:ext uri="{FF2B5EF4-FFF2-40B4-BE49-F238E27FC236}">
                        <a16:creationId xmlns:a16="http://schemas.microsoft.com/office/drawing/2014/main" id="{8A23C7CE-3600-D041-BF83-9C1E898DBC5C}"/>
                      </a:ext>
                    </a:extLst>
                  </p:cNvPr>
                  <p:cNvSpPr/>
                  <p:nvPr/>
                </p:nvSpPr>
                <p:spPr>
                  <a:xfrm>
                    <a:off x="5466073" y="1338006"/>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Oval 7">
                  <a:extLst>
                    <a:ext uri="{FF2B5EF4-FFF2-40B4-BE49-F238E27FC236}">
                      <a16:creationId xmlns:a16="http://schemas.microsoft.com/office/drawing/2014/main" id="{FE7D1016-FFD1-6848-BBDF-1FBF9FCCA47E}"/>
                    </a:ext>
                  </a:extLst>
                </p:cNvPr>
                <p:cNvSpPr/>
                <p:nvPr/>
              </p:nvSpPr>
              <p:spPr>
                <a:xfrm rot="5400000">
                  <a:off x="603952" y="393581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7">
                  <a:extLst>
                    <a:ext uri="{FF2B5EF4-FFF2-40B4-BE49-F238E27FC236}">
                      <a16:creationId xmlns:a16="http://schemas.microsoft.com/office/drawing/2014/main" id="{914C6A53-FF29-4041-9AF0-AA78D64F2759}"/>
                    </a:ext>
                  </a:extLst>
                </p:cNvPr>
                <p:cNvSpPr/>
                <p:nvPr/>
              </p:nvSpPr>
              <p:spPr>
                <a:xfrm rot="5400000">
                  <a:off x="586853" y="4821291"/>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7">
                  <a:extLst>
                    <a:ext uri="{FF2B5EF4-FFF2-40B4-BE49-F238E27FC236}">
                      <a16:creationId xmlns:a16="http://schemas.microsoft.com/office/drawing/2014/main" id="{EB7C7BD1-74BE-F649-A057-CBEA5BEC4693}"/>
                    </a:ext>
                  </a:extLst>
                </p:cNvPr>
                <p:cNvSpPr/>
                <p:nvPr/>
              </p:nvSpPr>
              <p:spPr>
                <a:xfrm rot="5400000">
                  <a:off x="583321" y="570280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18">
                <a:extLst>
                  <a:ext uri="{FF2B5EF4-FFF2-40B4-BE49-F238E27FC236}">
                    <a16:creationId xmlns:a16="http://schemas.microsoft.com/office/drawing/2014/main" id="{FD4914F3-A293-7141-8BE3-1655281B126F}"/>
                  </a:ext>
                </a:extLst>
              </p:cNvPr>
              <p:cNvSpPr txBox="1"/>
              <p:nvPr/>
            </p:nvSpPr>
            <p:spPr>
              <a:xfrm>
                <a:off x="888771" y="5597422"/>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Post-Impressionism</a:t>
                </a:r>
                <a:endParaRPr lang="zh-TW" altLang="en-US" sz="2400"/>
              </a:p>
            </p:txBody>
          </p:sp>
          <p:sp>
            <p:nvSpPr>
              <p:cNvPr id="49" name="TextBox 18">
                <a:extLst>
                  <a:ext uri="{FF2B5EF4-FFF2-40B4-BE49-F238E27FC236}">
                    <a16:creationId xmlns:a16="http://schemas.microsoft.com/office/drawing/2014/main" id="{D9887454-C4DB-3F4C-8CE8-B0D8C6A6F3EA}"/>
                  </a:ext>
                </a:extLst>
              </p:cNvPr>
              <p:cNvSpPr txBox="1"/>
              <p:nvPr/>
            </p:nvSpPr>
            <p:spPr>
              <a:xfrm>
                <a:off x="924323" y="471076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Impressionism</a:t>
                </a:r>
                <a:endParaRPr lang="zh-TW" altLang="en-US" sz="2400"/>
              </a:p>
            </p:txBody>
          </p:sp>
          <p:sp>
            <p:nvSpPr>
              <p:cNvPr id="50" name="TextBox 18">
                <a:extLst>
                  <a:ext uri="{FF2B5EF4-FFF2-40B4-BE49-F238E27FC236}">
                    <a16:creationId xmlns:a16="http://schemas.microsoft.com/office/drawing/2014/main" id="{3C5BB24B-AFEE-B64B-B776-48CA9762D754}"/>
                  </a:ext>
                </a:extLst>
              </p:cNvPr>
              <p:cNvSpPr txBox="1"/>
              <p:nvPr/>
            </p:nvSpPr>
            <p:spPr>
              <a:xfrm>
                <a:off x="924323" y="3846187"/>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
            <p:nvSpPr>
              <p:cNvPr id="35" name="TextBox 18">
                <a:extLst>
                  <a:ext uri="{FF2B5EF4-FFF2-40B4-BE49-F238E27FC236}">
                    <a16:creationId xmlns:a16="http://schemas.microsoft.com/office/drawing/2014/main" id="{920106FE-2259-0B47-ADB7-F1D704A33965}"/>
                  </a:ext>
                </a:extLst>
              </p:cNvPr>
              <p:cNvSpPr txBox="1"/>
              <p:nvPr/>
            </p:nvSpPr>
            <p:spPr>
              <a:xfrm>
                <a:off x="924323" y="1246429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Abstract Expressionism</a:t>
                </a:r>
                <a:endParaRPr lang="zh-TW" altLang="en-US" sz="2400"/>
              </a:p>
            </p:txBody>
          </p:sp>
          <p:sp>
            <p:nvSpPr>
              <p:cNvPr id="36" name="TextBox 18">
                <a:extLst>
                  <a:ext uri="{FF2B5EF4-FFF2-40B4-BE49-F238E27FC236}">
                    <a16:creationId xmlns:a16="http://schemas.microsoft.com/office/drawing/2014/main" id="{4D3B4BEA-4135-CF41-AA44-23551A063558}"/>
                  </a:ext>
                </a:extLst>
              </p:cNvPr>
              <p:cNvSpPr txBox="1"/>
              <p:nvPr/>
            </p:nvSpPr>
            <p:spPr>
              <a:xfrm>
                <a:off x="924323" y="11297666"/>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Dadaism and Surrealism</a:t>
                </a:r>
                <a:endParaRPr lang="zh-TW" altLang="en-US" sz="2400"/>
              </a:p>
            </p:txBody>
          </p:sp>
          <p:sp>
            <p:nvSpPr>
              <p:cNvPr id="37" name="TextBox 18">
                <a:extLst>
                  <a:ext uri="{FF2B5EF4-FFF2-40B4-BE49-F238E27FC236}">
                    <a16:creationId xmlns:a16="http://schemas.microsoft.com/office/drawing/2014/main" id="{DECB8A19-0C0E-BE44-9BDF-8C4B724312C0}"/>
                  </a:ext>
                </a:extLst>
              </p:cNvPr>
              <p:cNvSpPr txBox="1"/>
              <p:nvPr/>
            </p:nvSpPr>
            <p:spPr>
              <a:xfrm>
                <a:off x="924323" y="1017913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Cubism</a:t>
                </a:r>
                <a:endParaRPr lang="zh-TW" altLang="en-US" sz="2400"/>
              </a:p>
            </p:txBody>
          </p:sp>
          <p:sp>
            <p:nvSpPr>
              <p:cNvPr id="39" name="TextBox 18">
                <a:extLst>
                  <a:ext uri="{FF2B5EF4-FFF2-40B4-BE49-F238E27FC236}">
                    <a16:creationId xmlns:a16="http://schemas.microsoft.com/office/drawing/2014/main" id="{D287A8F1-D7FC-9747-8F11-EECD82382BDE}"/>
                  </a:ext>
                </a:extLst>
              </p:cNvPr>
              <p:cNvSpPr txBox="1"/>
              <p:nvPr/>
            </p:nvSpPr>
            <p:spPr>
              <a:xfrm>
                <a:off x="924323" y="9005405"/>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Expressionism</a:t>
                </a:r>
                <a:endParaRPr lang="zh-TW" altLang="en-US" sz="2400"/>
              </a:p>
            </p:txBody>
          </p:sp>
          <p:sp>
            <p:nvSpPr>
              <p:cNvPr id="40" name="TextBox 18">
                <a:extLst>
                  <a:ext uri="{FF2B5EF4-FFF2-40B4-BE49-F238E27FC236}">
                    <a16:creationId xmlns:a16="http://schemas.microsoft.com/office/drawing/2014/main" id="{C8E0F271-215C-9A4F-B836-16CD95923C29}"/>
                  </a:ext>
                </a:extLst>
              </p:cNvPr>
              <p:cNvSpPr txBox="1"/>
              <p:nvPr/>
            </p:nvSpPr>
            <p:spPr>
              <a:xfrm>
                <a:off x="924323" y="7888276"/>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Fauvism</a:t>
                </a:r>
                <a:endParaRPr lang="zh-TW" altLang="en-US" sz="2400"/>
              </a:p>
            </p:txBody>
          </p:sp>
          <p:grpSp>
            <p:nvGrpSpPr>
              <p:cNvPr id="15" name="群組 14">
                <a:extLst>
                  <a:ext uri="{FF2B5EF4-FFF2-40B4-BE49-F238E27FC236}">
                    <a16:creationId xmlns:a16="http://schemas.microsoft.com/office/drawing/2014/main" id="{C7CFEE01-D78E-6D41-B8D2-BFCC4B6D6B17}"/>
                  </a:ext>
                </a:extLst>
              </p:cNvPr>
              <p:cNvGrpSpPr/>
              <p:nvPr/>
            </p:nvGrpSpPr>
            <p:grpSpPr>
              <a:xfrm>
                <a:off x="2978595" y="6940497"/>
                <a:ext cx="9715146" cy="6669259"/>
                <a:chOff x="2978595" y="6940497"/>
                <a:chExt cx="9715146" cy="6669259"/>
              </a:xfrm>
            </p:grpSpPr>
            <p:pic>
              <p:nvPicPr>
                <p:cNvPr id="4" name="圖片 3">
                  <a:extLst>
                    <a:ext uri="{FF2B5EF4-FFF2-40B4-BE49-F238E27FC236}">
                      <a16:creationId xmlns:a16="http://schemas.microsoft.com/office/drawing/2014/main" id="{8D1F1136-C256-4244-A5CD-567EFD40ED67}"/>
                    </a:ext>
                  </a:extLst>
                </p:cNvPr>
                <p:cNvPicPr>
                  <a:picLocks noChangeAspect="1"/>
                </p:cNvPicPr>
                <p:nvPr/>
              </p:nvPicPr>
              <p:blipFill>
                <a:blip r:embed="rId9">
                  <a:alphaModFix/>
                </a:blip>
                <a:stretch>
                  <a:fillRect/>
                </a:stretch>
              </p:blipFill>
              <p:spPr>
                <a:xfrm>
                  <a:off x="4252365" y="10044852"/>
                  <a:ext cx="5822079" cy="3564904"/>
                </a:xfrm>
                <a:prstGeom prst="rect">
                  <a:avLst/>
                </a:prstGeom>
                <a:effectLst>
                  <a:softEdge rad="101600"/>
                </a:effectLst>
              </p:spPr>
            </p:pic>
            <p:pic>
              <p:nvPicPr>
                <p:cNvPr id="5" name="圖片 4">
                  <a:extLst>
                    <a:ext uri="{FF2B5EF4-FFF2-40B4-BE49-F238E27FC236}">
                      <a16:creationId xmlns:a16="http://schemas.microsoft.com/office/drawing/2014/main" id="{1C6350D5-68E4-224D-A12B-074E6579359A}"/>
                    </a:ext>
                  </a:extLst>
                </p:cNvPr>
                <p:cNvPicPr>
                  <a:picLocks noChangeAspect="1"/>
                </p:cNvPicPr>
                <p:nvPr/>
              </p:nvPicPr>
              <p:blipFill>
                <a:blip r:embed="rId10"/>
                <a:stretch>
                  <a:fillRect/>
                </a:stretch>
              </p:blipFill>
              <p:spPr>
                <a:xfrm>
                  <a:off x="3667523" y="8172942"/>
                  <a:ext cx="914400" cy="1041400"/>
                </a:xfrm>
                <a:prstGeom prst="rect">
                  <a:avLst/>
                </a:prstGeom>
                <a:effectLst>
                  <a:softEdge rad="101600"/>
                </a:effectLst>
              </p:spPr>
            </p:pic>
            <p:pic>
              <p:nvPicPr>
                <p:cNvPr id="6" name="圖片 5">
                  <a:extLst>
                    <a:ext uri="{FF2B5EF4-FFF2-40B4-BE49-F238E27FC236}">
                      <a16:creationId xmlns:a16="http://schemas.microsoft.com/office/drawing/2014/main" id="{5E94C9F1-96F8-E545-AD15-A6451063CBEE}"/>
                    </a:ext>
                  </a:extLst>
                </p:cNvPr>
                <p:cNvPicPr>
                  <a:picLocks noChangeAspect="1"/>
                </p:cNvPicPr>
                <p:nvPr/>
              </p:nvPicPr>
              <p:blipFill>
                <a:blip r:embed="rId11"/>
                <a:stretch>
                  <a:fillRect/>
                </a:stretch>
              </p:blipFill>
              <p:spPr>
                <a:xfrm>
                  <a:off x="2978595" y="9304892"/>
                  <a:ext cx="881670" cy="1118536"/>
                </a:xfrm>
                <a:prstGeom prst="rect">
                  <a:avLst/>
                </a:prstGeom>
                <a:effectLst>
                  <a:softEdge rad="101600"/>
                </a:effectLst>
              </p:spPr>
            </p:pic>
            <p:pic>
              <p:nvPicPr>
                <p:cNvPr id="7" name="圖片 6">
                  <a:extLst>
                    <a:ext uri="{FF2B5EF4-FFF2-40B4-BE49-F238E27FC236}">
                      <a16:creationId xmlns:a16="http://schemas.microsoft.com/office/drawing/2014/main" id="{D8F92B76-092B-E84C-93F8-AC10633A14C8}"/>
                    </a:ext>
                  </a:extLst>
                </p:cNvPr>
                <p:cNvPicPr>
                  <a:picLocks noChangeAspect="1"/>
                </p:cNvPicPr>
                <p:nvPr/>
              </p:nvPicPr>
              <p:blipFill>
                <a:blip r:embed="rId12"/>
                <a:stretch>
                  <a:fillRect/>
                </a:stretch>
              </p:blipFill>
              <p:spPr>
                <a:xfrm>
                  <a:off x="4983301" y="7209322"/>
                  <a:ext cx="3810000" cy="2806700"/>
                </a:xfrm>
                <a:prstGeom prst="rect">
                  <a:avLst/>
                </a:prstGeom>
                <a:effectLst>
                  <a:softEdge rad="101600"/>
                </a:effectLst>
              </p:spPr>
            </p:pic>
            <p:pic>
              <p:nvPicPr>
                <p:cNvPr id="8" name="圖片 7">
                  <a:extLst>
                    <a:ext uri="{FF2B5EF4-FFF2-40B4-BE49-F238E27FC236}">
                      <a16:creationId xmlns:a16="http://schemas.microsoft.com/office/drawing/2014/main" id="{6BCA75B1-51CD-AC48-B5AB-63FF26A96A5E}"/>
                    </a:ext>
                  </a:extLst>
                </p:cNvPr>
                <p:cNvPicPr>
                  <a:picLocks noChangeAspect="1"/>
                </p:cNvPicPr>
                <p:nvPr/>
              </p:nvPicPr>
              <p:blipFill>
                <a:blip r:embed="rId13"/>
                <a:stretch>
                  <a:fillRect/>
                </a:stretch>
              </p:blipFill>
              <p:spPr>
                <a:xfrm>
                  <a:off x="3132300" y="7065628"/>
                  <a:ext cx="1066800" cy="1104900"/>
                </a:xfrm>
                <a:prstGeom prst="rect">
                  <a:avLst/>
                </a:prstGeom>
                <a:effectLst>
                  <a:softEdge rad="101600"/>
                </a:effectLst>
              </p:spPr>
            </p:pic>
            <p:pic>
              <p:nvPicPr>
                <p:cNvPr id="9" name="圖片 8">
                  <a:extLst>
                    <a:ext uri="{FF2B5EF4-FFF2-40B4-BE49-F238E27FC236}">
                      <a16:creationId xmlns:a16="http://schemas.microsoft.com/office/drawing/2014/main" id="{59E04884-D968-C340-B365-359271080403}"/>
                    </a:ext>
                  </a:extLst>
                </p:cNvPr>
                <p:cNvPicPr>
                  <a:picLocks noChangeAspect="1"/>
                </p:cNvPicPr>
                <p:nvPr/>
              </p:nvPicPr>
              <p:blipFill>
                <a:blip r:embed="rId14"/>
                <a:stretch>
                  <a:fillRect/>
                </a:stretch>
              </p:blipFill>
              <p:spPr>
                <a:xfrm>
                  <a:off x="8261441" y="10746997"/>
                  <a:ext cx="4432300" cy="1981200"/>
                </a:xfrm>
                <a:prstGeom prst="rect">
                  <a:avLst/>
                </a:prstGeom>
                <a:effectLst>
                  <a:softEdge rad="101600"/>
                </a:effectLst>
              </p:spPr>
            </p:pic>
            <p:pic>
              <p:nvPicPr>
                <p:cNvPr id="12" name="圖片 11">
                  <a:extLst>
                    <a:ext uri="{FF2B5EF4-FFF2-40B4-BE49-F238E27FC236}">
                      <a16:creationId xmlns:a16="http://schemas.microsoft.com/office/drawing/2014/main" id="{EE6A5EFE-77A8-E148-869A-43FCA0BD9FD1}"/>
                    </a:ext>
                  </a:extLst>
                </p:cNvPr>
                <p:cNvPicPr>
                  <a:picLocks noChangeAspect="1"/>
                </p:cNvPicPr>
                <p:nvPr/>
              </p:nvPicPr>
              <p:blipFill>
                <a:blip r:embed="rId15"/>
                <a:stretch>
                  <a:fillRect/>
                </a:stretch>
              </p:blipFill>
              <p:spPr>
                <a:xfrm>
                  <a:off x="9080591" y="6940497"/>
                  <a:ext cx="2794000" cy="3467100"/>
                </a:xfrm>
                <a:prstGeom prst="rect">
                  <a:avLst/>
                </a:prstGeom>
                <a:effectLst>
                  <a:softEdge rad="101600"/>
                </a:effectLst>
              </p:spPr>
            </p:pic>
          </p:grpSp>
        </p:grpSp>
        <p:grpSp>
          <p:nvGrpSpPr>
            <p:cNvPr id="17" name="群組 16">
              <a:extLst>
                <a:ext uri="{FF2B5EF4-FFF2-40B4-BE49-F238E27FC236}">
                  <a16:creationId xmlns:a16="http://schemas.microsoft.com/office/drawing/2014/main" id="{C9568F21-8958-854C-8563-A4EF37AEB729}"/>
                </a:ext>
              </a:extLst>
            </p:cNvPr>
            <p:cNvGrpSpPr/>
            <p:nvPr/>
          </p:nvGrpSpPr>
          <p:grpSpPr>
            <a:xfrm>
              <a:off x="530356" y="8064846"/>
              <a:ext cx="188049" cy="4675966"/>
              <a:chOff x="530356" y="8079134"/>
              <a:chExt cx="188049" cy="4675966"/>
            </a:xfrm>
          </p:grpSpPr>
          <p:sp>
            <p:nvSpPr>
              <p:cNvPr id="67" name="Oval 7">
                <a:extLst>
                  <a:ext uri="{FF2B5EF4-FFF2-40B4-BE49-F238E27FC236}">
                    <a16:creationId xmlns:a16="http://schemas.microsoft.com/office/drawing/2014/main" id="{382C2503-7DFB-6044-A61D-C1D00706583E}"/>
                  </a:ext>
                </a:extLst>
              </p:cNvPr>
              <p:cNvSpPr/>
              <p:nvPr/>
            </p:nvSpPr>
            <p:spPr>
              <a:xfrm rot="5400000">
                <a:off x="588664" y="8050307"/>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7">
                <a:extLst>
                  <a:ext uri="{FF2B5EF4-FFF2-40B4-BE49-F238E27FC236}">
                    <a16:creationId xmlns:a16="http://schemas.microsoft.com/office/drawing/2014/main" id="{3B771D7A-9D91-F44A-A935-D0C6AE1F5AE6}"/>
                  </a:ext>
                </a:extLst>
              </p:cNvPr>
              <p:cNvSpPr/>
              <p:nvPr/>
            </p:nvSpPr>
            <p:spPr>
              <a:xfrm rot="5400000">
                <a:off x="588664" y="916647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7">
                <a:extLst>
                  <a:ext uri="{FF2B5EF4-FFF2-40B4-BE49-F238E27FC236}">
                    <a16:creationId xmlns:a16="http://schemas.microsoft.com/office/drawing/2014/main" id="{3BFAB745-82A6-004B-A5D2-DE6E98E145A0}"/>
                  </a:ext>
                </a:extLst>
              </p:cNvPr>
              <p:cNvSpPr/>
              <p:nvPr/>
            </p:nvSpPr>
            <p:spPr>
              <a:xfrm rot="5400000">
                <a:off x="586984" y="10337833"/>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7">
                <a:extLst>
                  <a:ext uri="{FF2B5EF4-FFF2-40B4-BE49-F238E27FC236}">
                    <a16:creationId xmlns:a16="http://schemas.microsoft.com/office/drawing/2014/main" id="{E3D99751-EA96-6842-A808-DE92E76120EA}"/>
                  </a:ext>
                </a:extLst>
              </p:cNvPr>
              <p:cNvSpPr/>
              <p:nvPr/>
            </p:nvSpPr>
            <p:spPr>
              <a:xfrm rot="5400000">
                <a:off x="560453" y="1145873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
                <a:extLst>
                  <a:ext uri="{FF2B5EF4-FFF2-40B4-BE49-F238E27FC236}">
                    <a16:creationId xmlns:a16="http://schemas.microsoft.com/office/drawing/2014/main" id="{988EDA71-89BF-5148-ACFF-C433355AB764}"/>
                  </a:ext>
                </a:extLst>
              </p:cNvPr>
              <p:cNvSpPr/>
              <p:nvPr/>
            </p:nvSpPr>
            <p:spPr>
              <a:xfrm rot="5400000">
                <a:off x="559183" y="12625359"/>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62" name="群組 61">
            <a:extLst>
              <a:ext uri="{FF2B5EF4-FFF2-40B4-BE49-F238E27FC236}">
                <a16:creationId xmlns:a16="http://schemas.microsoft.com/office/drawing/2014/main" id="{0F7EA177-F374-3540-8605-FA6987E89072}"/>
              </a:ext>
            </a:extLst>
          </p:cNvPr>
          <p:cNvGrpSpPr/>
          <p:nvPr/>
        </p:nvGrpSpPr>
        <p:grpSpPr>
          <a:xfrm>
            <a:off x="11600993" y="2589009"/>
            <a:ext cx="181431" cy="1119843"/>
            <a:chOff x="11600993" y="2589009"/>
            <a:chExt cx="181431" cy="1119843"/>
          </a:xfrm>
        </p:grpSpPr>
        <p:sp>
          <p:nvSpPr>
            <p:cNvPr id="63" name="Oval 7">
              <a:extLst>
                <a:ext uri="{FF2B5EF4-FFF2-40B4-BE49-F238E27FC236}">
                  <a16:creationId xmlns:a16="http://schemas.microsoft.com/office/drawing/2014/main" id="{AD0852E0-943A-D64A-A5B4-C04FCF346394}"/>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8">
              <a:extLst>
                <a:ext uri="{FF2B5EF4-FFF2-40B4-BE49-F238E27FC236}">
                  <a16:creationId xmlns:a16="http://schemas.microsoft.com/office/drawing/2014/main" id="{5B74F9F4-AC04-D142-B511-2FF10BAE8623}"/>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9">
              <a:extLst>
                <a:ext uri="{FF2B5EF4-FFF2-40B4-BE49-F238E27FC236}">
                  <a16:creationId xmlns:a16="http://schemas.microsoft.com/office/drawing/2014/main" id="{AD793280-C57F-BB45-B434-F6DF0566EFFA}"/>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
              <a:extLst>
                <a:ext uri="{FF2B5EF4-FFF2-40B4-BE49-F238E27FC236}">
                  <a16:creationId xmlns:a16="http://schemas.microsoft.com/office/drawing/2014/main" id="{AC842248-D7D1-C943-979B-22E39074D75A}"/>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515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3.33333E-6 L 1.45833E-6 0.99166 " pathEditMode="relative" rAng="0" ptsTypes="AA">
                                      <p:cBhvr>
                                        <p:cTn id="6" dur="3000" fill="hold"/>
                                        <p:tgtEl>
                                          <p:spTgt spid="18"/>
                                        </p:tgtEl>
                                        <p:attrNameLst>
                                          <p:attrName>ppt_x</p:attrName>
                                          <p:attrName>ppt_y</p:attrName>
                                        </p:attrNameLst>
                                      </p:cBhvr>
                                      <p:rCtr x="0" y="4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7">
            <a:extLst>
              <a:ext uri="{FF2B5EF4-FFF2-40B4-BE49-F238E27FC236}">
                <a16:creationId xmlns:a16="http://schemas.microsoft.com/office/drawing/2014/main" id="{2E2057B4-4944-8B4B-A9B1-D8BF3969196C}"/>
              </a:ext>
            </a:extLst>
          </p:cNvPr>
          <p:cNvSpPr/>
          <p:nvPr/>
        </p:nvSpPr>
        <p:spPr>
          <a:xfrm>
            <a:off x="11600994" y="2589009"/>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8">
            <a:extLst>
              <a:ext uri="{FF2B5EF4-FFF2-40B4-BE49-F238E27FC236}">
                <a16:creationId xmlns:a16="http://schemas.microsoft.com/office/drawing/2014/main" id="{E55BCC75-22D8-BE4F-8643-B5BCAE710859}"/>
              </a:ext>
            </a:extLst>
          </p:cNvPr>
          <p:cNvSpPr/>
          <p:nvPr/>
        </p:nvSpPr>
        <p:spPr>
          <a:xfrm>
            <a:off x="11600995" y="323713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9">
            <a:extLst>
              <a:ext uri="{FF2B5EF4-FFF2-40B4-BE49-F238E27FC236}">
                <a16:creationId xmlns:a16="http://schemas.microsoft.com/office/drawing/2014/main" id="{800ED4F3-5868-6040-98E2-381A9D536008}"/>
              </a:ext>
            </a:extLst>
          </p:cNvPr>
          <p:cNvSpPr/>
          <p:nvPr/>
        </p:nvSpPr>
        <p:spPr>
          <a:xfrm>
            <a:off x="11600995" y="3536495"/>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6">
            <a:extLst>
              <a:ext uri="{FF2B5EF4-FFF2-40B4-BE49-F238E27FC236}">
                <a16:creationId xmlns:a16="http://schemas.microsoft.com/office/drawing/2014/main" id="{4CF731AA-D891-3D4E-AAB9-4F3DCF68E9B0}"/>
              </a:ext>
            </a:extLst>
          </p:cNvPr>
          <p:cNvSpPr/>
          <p:nvPr/>
        </p:nvSpPr>
        <p:spPr>
          <a:xfrm>
            <a:off x="11600993" y="2917119"/>
            <a:ext cx="181429" cy="17235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群組 37">
            <a:extLst>
              <a:ext uri="{FF2B5EF4-FFF2-40B4-BE49-F238E27FC236}">
                <a16:creationId xmlns:a16="http://schemas.microsoft.com/office/drawing/2014/main" id="{A80ED0B4-B946-894B-B8C1-6C6424840F0C}"/>
              </a:ext>
            </a:extLst>
          </p:cNvPr>
          <p:cNvGrpSpPr/>
          <p:nvPr/>
        </p:nvGrpSpPr>
        <p:grpSpPr>
          <a:xfrm>
            <a:off x="1365116" y="-355686"/>
            <a:ext cx="11023872" cy="7416057"/>
            <a:chOff x="1272267" y="6543557"/>
            <a:chExt cx="11023872" cy="7416057"/>
          </a:xfrm>
        </p:grpSpPr>
        <p:pic>
          <p:nvPicPr>
            <p:cNvPr id="55" name="圖片 54">
              <a:extLst>
                <a:ext uri="{FF2B5EF4-FFF2-40B4-BE49-F238E27FC236}">
                  <a16:creationId xmlns:a16="http://schemas.microsoft.com/office/drawing/2014/main" id="{FFFC7A0C-6035-424F-BC9B-92E8956212AD}"/>
                </a:ext>
              </a:extLst>
            </p:cNvPr>
            <p:cNvPicPr>
              <a:picLocks noChangeAspect="1"/>
            </p:cNvPicPr>
            <p:nvPr/>
          </p:nvPicPr>
          <p:blipFill>
            <a:blip r:embed="rId2">
              <a:alphaModFix amt="80000"/>
            </a:blip>
            <a:stretch>
              <a:fillRect/>
            </a:stretch>
          </p:blipFill>
          <p:spPr>
            <a:xfrm>
              <a:off x="1272267" y="6543557"/>
              <a:ext cx="3810000" cy="1828800"/>
            </a:xfrm>
            <a:prstGeom prst="rect">
              <a:avLst/>
            </a:prstGeom>
            <a:effectLst>
              <a:softEdge rad="114300"/>
            </a:effectLst>
          </p:spPr>
        </p:pic>
        <p:pic>
          <p:nvPicPr>
            <p:cNvPr id="56" name="圖片 55">
              <a:extLst>
                <a:ext uri="{FF2B5EF4-FFF2-40B4-BE49-F238E27FC236}">
                  <a16:creationId xmlns:a16="http://schemas.microsoft.com/office/drawing/2014/main" id="{2DB3B2FA-33CF-254B-A74C-E06CB697B55F}"/>
                </a:ext>
              </a:extLst>
            </p:cNvPr>
            <p:cNvPicPr>
              <a:picLocks noChangeAspect="1"/>
            </p:cNvPicPr>
            <p:nvPr/>
          </p:nvPicPr>
          <p:blipFill>
            <a:blip r:embed="rId3"/>
            <a:stretch>
              <a:fillRect/>
            </a:stretch>
          </p:blipFill>
          <p:spPr>
            <a:xfrm>
              <a:off x="2643128" y="10022614"/>
              <a:ext cx="5080000" cy="3937000"/>
            </a:xfrm>
            <a:prstGeom prst="rect">
              <a:avLst/>
            </a:prstGeom>
            <a:effectLst>
              <a:softEdge rad="114300"/>
            </a:effectLst>
          </p:spPr>
        </p:pic>
        <p:pic>
          <p:nvPicPr>
            <p:cNvPr id="57" name="Picture 2">
              <a:extLst>
                <a:ext uri="{FF2B5EF4-FFF2-40B4-BE49-F238E27FC236}">
                  <a16:creationId xmlns:a16="http://schemas.microsoft.com/office/drawing/2014/main" id="{3D4E8D06-0C4C-ED47-86BC-4C442E0D4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139" y="12039799"/>
              <a:ext cx="3810000" cy="19050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8" name="Picture 4" descr="See adjacent text.">
              <a:extLst>
                <a:ext uri="{FF2B5EF4-FFF2-40B4-BE49-F238E27FC236}">
                  <a16:creationId xmlns:a16="http://schemas.microsoft.com/office/drawing/2014/main" id="{708BC0B9-59A1-2349-9674-64C4E1BC0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42" y="8213999"/>
              <a:ext cx="2065607" cy="307775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59" name="圖片 58">
              <a:extLst>
                <a:ext uri="{FF2B5EF4-FFF2-40B4-BE49-F238E27FC236}">
                  <a16:creationId xmlns:a16="http://schemas.microsoft.com/office/drawing/2014/main" id="{9BAE47AC-B263-6446-8B36-1C73F5843C7A}"/>
                </a:ext>
              </a:extLst>
            </p:cNvPr>
            <p:cNvPicPr>
              <a:picLocks noChangeAspect="1"/>
            </p:cNvPicPr>
            <p:nvPr/>
          </p:nvPicPr>
          <p:blipFill>
            <a:blip r:embed="rId6"/>
            <a:stretch>
              <a:fillRect/>
            </a:stretch>
          </p:blipFill>
          <p:spPr>
            <a:xfrm>
              <a:off x="6538522" y="8755390"/>
              <a:ext cx="4323861" cy="3618389"/>
            </a:xfrm>
            <a:prstGeom prst="rect">
              <a:avLst/>
            </a:prstGeom>
            <a:effectLst>
              <a:softEdge rad="114300"/>
            </a:effectLst>
          </p:spPr>
        </p:pic>
        <p:pic>
          <p:nvPicPr>
            <p:cNvPr id="60" name="圖片 59">
              <a:extLst>
                <a:ext uri="{FF2B5EF4-FFF2-40B4-BE49-F238E27FC236}">
                  <a16:creationId xmlns:a16="http://schemas.microsoft.com/office/drawing/2014/main" id="{01712948-47D8-A042-AFD7-447E4382C610}"/>
                </a:ext>
              </a:extLst>
            </p:cNvPr>
            <p:cNvPicPr>
              <a:picLocks noChangeAspect="1"/>
            </p:cNvPicPr>
            <p:nvPr/>
          </p:nvPicPr>
          <p:blipFill>
            <a:blip r:embed="rId7">
              <a:alphaModFix amt="73000"/>
            </a:blip>
            <a:stretch>
              <a:fillRect/>
            </a:stretch>
          </p:blipFill>
          <p:spPr>
            <a:xfrm>
              <a:off x="9627026" y="6937034"/>
              <a:ext cx="2155396" cy="3247463"/>
            </a:xfrm>
            <a:prstGeom prst="rect">
              <a:avLst/>
            </a:prstGeom>
            <a:effectLst>
              <a:softEdge rad="114300"/>
            </a:effectLst>
          </p:spPr>
        </p:pic>
        <p:pic>
          <p:nvPicPr>
            <p:cNvPr id="61" name="圖片 60">
              <a:extLst>
                <a:ext uri="{FF2B5EF4-FFF2-40B4-BE49-F238E27FC236}">
                  <a16:creationId xmlns:a16="http://schemas.microsoft.com/office/drawing/2014/main" id="{79F12C4F-EF83-7649-8E89-3E254FA93B9F}"/>
                </a:ext>
              </a:extLst>
            </p:cNvPr>
            <p:cNvPicPr>
              <a:picLocks noChangeAspect="1"/>
            </p:cNvPicPr>
            <p:nvPr/>
          </p:nvPicPr>
          <p:blipFill>
            <a:blip r:embed="rId8"/>
            <a:stretch>
              <a:fillRect/>
            </a:stretch>
          </p:blipFill>
          <p:spPr>
            <a:xfrm>
              <a:off x="5302594" y="6873551"/>
              <a:ext cx="3535925" cy="2746235"/>
            </a:xfrm>
            <a:prstGeom prst="rect">
              <a:avLst/>
            </a:prstGeom>
            <a:effectLst>
              <a:softEdge rad="114300"/>
            </a:effectLst>
          </p:spPr>
        </p:pic>
      </p:grpSp>
      <p:grpSp>
        <p:nvGrpSpPr>
          <p:cNvPr id="41" name="Group 13">
            <a:extLst>
              <a:ext uri="{FF2B5EF4-FFF2-40B4-BE49-F238E27FC236}">
                <a16:creationId xmlns:a16="http://schemas.microsoft.com/office/drawing/2014/main" id="{5A27B9D5-85A4-5346-A5CE-72E7C3000E3B}"/>
              </a:ext>
            </a:extLst>
          </p:cNvPr>
          <p:cNvGrpSpPr/>
          <p:nvPr/>
        </p:nvGrpSpPr>
        <p:grpSpPr>
          <a:xfrm rot="5400000">
            <a:off x="-2725398" y="3330984"/>
            <a:ext cx="6776360" cy="194354"/>
            <a:chOff x="-5897" y="1299108"/>
            <a:chExt cx="12182929" cy="211255"/>
          </a:xfrm>
        </p:grpSpPr>
        <p:cxnSp>
          <p:nvCxnSpPr>
            <p:cNvPr id="51" name="Straight Arrow Connector 5">
              <a:extLst>
                <a:ext uri="{FF2B5EF4-FFF2-40B4-BE49-F238E27FC236}">
                  <a16:creationId xmlns:a16="http://schemas.microsoft.com/office/drawing/2014/main" id="{8D42491B-7E0C-1146-8E86-8B6DA35937EE}"/>
                </a:ext>
              </a:extLst>
            </p:cNvPr>
            <p:cNvCxnSpPr/>
            <p:nvPr/>
          </p:nvCxnSpPr>
          <p:spPr>
            <a:xfrm>
              <a:off x="-5897" y="1372961"/>
              <a:ext cx="12182929" cy="72572"/>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52" name="Oval 7">
              <a:extLst>
                <a:ext uri="{FF2B5EF4-FFF2-40B4-BE49-F238E27FC236}">
                  <a16:creationId xmlns:a16="http://schemas.microsoft.com/office/drawing/2014/main" id="{79D4140C-8365-3D4F-AFE1-39ACE9D432AF}"/>
                </a:ext>
              </a:extLst>
            </p:cNvPr>
            <p:cNvSpPr/>
            <p:nvPr/>
          </p:nvSpPr>
          <p:spPr>
            <a:xfrm>
              <a:off x="2438851" y="1299108"/>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7">
              <a:extLst>
                <a:ext uri="{FF2B5EF4-FFF2-40B4-BE49-F238E27FC236}">
                  <a16:creationId xmlns:a16="http://schemas.microsoft.com/office/drawing/2014/main" id="{D02388C5-8C67-2642-9D1C-C73396B21EDA}"/>
                </a:ext>
              </a:extLst>
            </p:cNvPr>
            <p:cNvSpPr/>
            <p:nvPr/>
          </p:nvSpPr>
          <p:spPr>
            <a:xfrm>
              <a:off x="3911837" y="1310791"/>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7">
              <a:extLst>
                <a:ext uri="{FF2B5EF4-FFF2-40B4-BE49-F238E27FC236}">
                  <a16:creationId xmlns:a16="http://schemas.microsoft.com/office/drawing/2014/main" id="{8A23C7CE-3600-D041-BF83-9C1E898DBC5C}"/>
                </a:ext>
              </a:extLst>
            </p:cNvPr>
            <p:cNvSpPr/>
            <p:nvPr/>
          </p:nvSpPr>
          <p:spPr>
            <a:xfrm>
              <a:off x="5466073" y="1338006"/>
              <a:ext cx="181429" cy="1723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TextBox 15">
            <a:extLst>
              <a:ext uri="{FF2B5EF4-FFF2-40B4-BE49-F238E27FC236}">
                <a16:creationId xmlns:a16="http://schemas.microsoft.com/office/drawing/2014/main" id="{3C40A1E7-0510-1D4D-BEA2-865AEBEA8194}"/>
              </a:ext>
            </a:extLst>
          </p:cNvPr>
          <p:cNvSpPr txBox="1"/>
          <p:nvPr/>
        </p:nvSpPr>
        <p:spPr>
          <a:xfrm>
            <a:off x="924324" y="12655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Renaissance</a:t>
            </a:r>
          </a:p>
        </p:txBody>
      </p:sp>
      <p:sp>
        <p:nvSpPr>
          <p:cNvPr id="43" name="TextBox 7">
            <a:extLst>
              <a:ext uri="{FF2B5EF4-FFF2-40B4-BE49-F238E27FC236}">
                <a16:creationId xmlns:a16="http://schemas.microsoft.com/office/drawing/2014/main" id="{48CE37BE-12D5-B74D-9F4F-74E8D78C3DF8}"/>
              </a:ext>
            </a:extLst>
          </p:cNvPr>
          <p:cNvSpPr txBox="1"/>
          <p:nvPr/>
        </p:nvSpPr>
        <p:spPr>
          <a:xfrm>
            <a:off x="924323" y="2084885"/>
            <a:ext cx="43906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Baroque</a:t>
            </a:r>
          </a:p>
        </p:txBody>
      </p:sp>
      <p:sp>
        <p:nvSpPr>
          <p:cNvPr id="44" name="TextBox 18">
            <a:extLst>
              <a:ext uri="{FF2B5EF4-FFF2-40B4-BE49-F238E27FC236}">
                <a16:creationId xmlns:a16="http://schemas.microsoft.com/office/drawing/2014/main" id="{97477722-B7D7-D642-AA7A-ED672CCB6B99}"/>
              </a:ext>
            </a:extLst>
          </p:cNvPr>
          <p:cNvSpPr txBox="1"/>
          <p:nvPr/>
        </p:nvSpPr>
        <p:spPr>
          <a:xfrm>
            <a:off x="924323" y="2949378"/>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
        <p:nvSpPr>
          <p:cNvPr id="45" name="Oval 7">
            <a:extLst>
              <a:ext uri="{FF2B5EF4-FFF2-40B4-BE49-F238E27FC236}">
                <a16:creationId xmlns:a16="http://schemas.microsoft.com/office/drawing/2014/main" id="{FE7D1016-FFD1-6848-BBDF-1FBF9FCCA47E}"/>
              </a:ext>
            </a:extLst>
          </p:cNvPr>
          <p:cNvSpPr/>
          <p:nvPr/>
        </p:nvSpPr>
        <p:spPr>
          <a:xfrm rot="5400000">
            <a:off x="603952" y="3935815"/>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7">
            <a:extLst>
              <a:ext uri="{FF2B5EF4-FFF2-40B4-BE49-F238E27FC236}">
                <a16:creationId xmlns:a16="http://schemas.microsoft.com/office/drawing/2014/main" id="{914C6A53-FF29-4041-9AF0-AA78D64F2759}"/>
              </a:ext>
            </a:extLst>
          </p:cNvPr>
          <p:cNvSpPr/>
          <p:nvPr/>
        </p:nvSpPr>
        <p:spPr>
          <a:xfrm rot="5400000">
            <a:off x="586853" y="4821291"/>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7">
            <a:extLst>
              <a:ext uri="{FF2B5EF4-FFF2-40B4-BE49-F238E27FC236}">
                <a16:creationId xmlns:a16="http://schemas.microsoft.com/office/drawing/2014/main" id="{EB7C7BD1-74BE-F649-A057-CBEA5BEC4693}"/>
              </a:ext>
            </a:extLst>
          </p:cNvPr>
          <p:cNvSpPr/>
          <p:nvPr/>
        </p:nvSpPr>
        <p:spPr>
          <a:xfrm rot="5400000">
            <a:off x="583321" y="5702804"/>
            <a:ext cx="100914" cy="15856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18">
            <a:extLst>
              <a:ext uri="{FF2B5EF4-FFF2-40B4-BE49-F238E27FC236}">
                <a16:creationId xmlns:a16="http://schemas.microsoft.com/office/drawing/2014/main" id="{FD4914F3-A293-7141-8BE3-1655281B126F}"/>
              </a:ext>
            </a:extLst>
          </p:cNvPr>
          <p:cNvSpPr txBox="1"/>
          <p:nvPr/>
        </p:nvSpPr>
        <p:spPr>
          <a:xfrm>
            <a:off x="888771" y="5597422"/>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Post-Impressionism</a:t>
            </a:r>
            <a:endParaRPr lang="zh-TW" altLang="en-US" sz="2400"/>
          </a:p>
        </p:txBody>
      </p:sp>
      <p:sp>
        <p:nvSpPr>
          <p:cNvPr id="49" name="TextBox 18">
            <a:extLst>
              <a:ext uri="{FF2B5EF4-FFF2-40B4-BE49-F238E27FC236}">
                <a16:creationId xmlns:a16="http://schemas.microsoft.com/office/drawing/2014/main" id="{D9887454-C4DB-3F4C-8CE8-B0D8C6A6F3EA}"/>
              </a:ext>
            </a:extLst>
          </p:cNvPr>
          <p:cNvSpPr txBox="1"/>
          <p:nvPr/>
        </p:nvSpPr>
        <p:spPr>
          <a:xfrm>
            <a:off x="924323" y="4710760"/>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Impressionism</a:t>
            </a:r>
            <a:endParaRPr lang="zh-TW" altLang="en-US" sz="2400"/>
          </a:p>
        </p:txBody>
      </p:sp>
      <p:sp>
        <p:nvSpPr>
          <p:cNvPr id="50" name="TextBox 18">
            <a:extLst>
              <a:ext uri="{FF2B5EF4-FFF2-40B4-BE49-F238E27FC236}">
                <a16:creationId xmlns:a16="http://schemas.microsoft.com/office/drawing/2014/main" id="{3C5BB24B-AFEE-B64B-B776-48CA9762D754}"/>
              </a:ext>
            </a:extLst>
          </p:cNvPr>
          <p:cNvSpPr txBox="1"/>
          <p:nvPr/>
        </p:nvSpPr>
        <p:spPr>
          <a:xfrm>
            <a:off x="924323" y="3846187"/>
            <a:ext cx="6071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cs typeface="Calibri"/>
              </a:rPr>
              <a:t>Romanticism</a:t>
            </a:r>
            <a:endParaRPr lang="zh-TW" altLang="en-US" sz="2400"/>
          </a:p>
        </p:txBody>
      </p:sp>
    </p:spTree>
    <p:extLst>
      <p:ext uri="{BB962C8B-B14F-4D97-AF65-F5344CB8AC3E}">
        <p14:creationId xmlns:p14="http://schemas.microsoft.com/office/powerpoint/2010/main" val="33083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1000"/>
                                  </p:stCondLst>
                                  <p:iterate type="lt">
                                    <p:tmPct val="10000"/>
                                  </p:iterate>
                                  <p:childTnLst>
                                    <p:animClr clrSpc="rgb" dir="cw">
                                      <p:cBhvr override="childStyle">
                                        <p:cTn id="6" dur="800" fill="hold"/>
                                        <p:tgtEl>
                                          <p:spTgt spid="49"/>
                                        </p:tgtEl>
                                        <p:attrNameLst>
                                          <p:attrName>style.color</p:attrName>
                                        </p:attrNameLst>
                                      </p:cBhvr>
                                      <p:to>
                                        <a:srgbClr val="AAAAAA"/>
                                      </p:to>
                                    </p:animClr>
                                    <p:animClr clrSpc="rgb" dir="cw">
                                      <p:cBhvr>
                                        <p:cTn id="7" dur="800" fill="hold"/>
                                        <p:tgtEl>
                                          <p:spTgt spid="49"/>
                                        </p:tgtEl>
                                        <p:attrNameLst>
                                          <p:attrName>fillcolor</p:attrName>
                                        </p:attrNameLst>
                                      </p:cBhvr>
                                      <p:to>
                                        <a:srgbClr val="AAAAAA"/>
                                      </p:to>
                                    </p:animClr>
                                    <p:set>
                                      <p:cBhvr>
                                        <p:cTn id="8" dur="800" fill="hold"/>
                                        <p:tgtEl>
                                          <p:spTgt spid="49"/>
                                        </p:tgtEl>
                                        <p:attrNameLst>
                                          <p:attrName>fill.type</p:attrName>
                                        </p:attrNameLst>
                                      </p:cBhvr>
                                      <p:to>
                                        <p:strVal val="solid"/>
                                      </p:to>
                                    </p:set>
                                    <p:anim to="1.5" calcmode="lin" valueType="num">
                                      <p:cBhvr override="childStyle">
                                        <p:cTn id="9" dur="800" fill="hold"/>
                                        <p:tgtEl>
                                          <p:spTgt spid="49"/>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2105CB3-CCE7-DB48-B9A9-E1FEA1A3248C}"/>
              </a:ext>
            </a:extLst>
          </p:cNvPr>
          <p:cNvSpPr>
            <a:spLocks noGrp="1"/>
          </p:cNvSpPr>
          <p:nvPr>
            <p:ph type="title"/>
          </p:nvPr>
        </p:nvSpPr>
        <p:spPr>
          <a:xfrm>
            <a:off x="4418557" y="3386027"/>
            <a:ext cx="6003980" cy="1325563"/>
          </a:xfrm>
        </p:spPr>
        <p:txBody>
          <a:bodyPr anchor="b">
            <a:normAutofit/>
          </a:bodyPr>
          <a:lstStyle/>
          <a:p>
            <a:r>
              <a:rPr lang="en-GB" altLang="zh-TW">
                <a:cs typeface="Calibri"/>
              </a:rPr>
              <a:t>Impressionism</a:t>
            </a:r>
            <a:endParaRPr kumimoji="1" lang="zh-TW" altLang="en-US"/>
          </a:p>
        </p:txBody>
      </p:sp>
      <p:pic>
        <p:nvPicPr>
          <p:cNvPr id="5" name="圖片 4">
            <a:extLst>
              <a:ext uri="{FF2B5EF4-FFF2-40B4-BE49-F238E27FC236}">
                <a16:creationId xmlns:a16="http://schemas.microsoft.com/office/drawing/2014/main" id="{34EDC240-91AC-8947-99F5-4C31B44527CE}"/>
              </a:ext>
            </a:extLst>
          </p:cNvPr>
          <p:cNvPicPr>
            <a:picLocks noChangeAspect="1"/>
          </p:cNvPicPr>
          <p:nvPr/>
        </p:nvPicPr>
        <p:blipFill rotWithShape="1">
          <a:blip r:embed="rId2"/>
          <a:srcRect t="15974" r="-1" b="21434"/>
          <a:stretch/>
        </p:blipFill>
        <p:spPr>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3" name="內容版面配置區 2">
            <a:extLst>
              <a:ext uri="{FF2B5EF4-FFF2-40B4-BE49-F238E27FC236}">
                <a16:creationId xmlns:a16="http://schemas.microsoft.com/office/drawing/2014/main" id="{B6695C54-365C-874F-AB99-0AA98A8A0411}"/>
              </a:ext>
            </a:extLst>
          </p:cNvPr>
          <p:cNvSpPr>
            <a:spLocks noGrp="1"/>
          </p:cNvSpPr>
          <p:nvPr>
            <p:ph idx="1"/>
          </p:nvPr>
        </p:nvSpPr>
        <p:spPr>
          <a:xfrm>
            <a:off x="4406844" y="4814889"/>
            <a:ext cx="7380344" cy="1765640"/>
          </a:xfrm>
        </p:spPr>
        <p:txBody>
          <a:bodyPr>
            <a:noAutofit/>
          </a:bodyPr>
          <a:lstStyle/>
          <a:p>
            <a:r>
              <a:rPr lang="en-US" altLang="zh-TW" sz="1600"/>
              <a:t>Impressionism is a 19th-century art movement characterized by relatively small, thin, yet visible brush strokes, open composition, emphasis on accurate depiction of light in its changing qualities (often accentuating the effects of the passage of time), ordinary subject matter, inclusion of movement as a crucial element of human perception and experience, and unusual visual angles. </a:t>
            </a:r>
          </a:p>
          <a:p>
            <a:r>
              <a:rPr lang="en-US" altLang="zh-TW" sz="1600"/>
              <a:t>Impressionism originated with a group of Paris-based artists whose independent exhibitions brought them to prominence during the 1870s and 1880s.</a:t>
            </a:r>
            <a:endParaRPr kumimoji="1" lang="zh-TW" altLang="en-US" sz="1600"/>
          </a:p>
        </p:txBody>
      </p:sp>
      <p:pic>
        <p:nvPicPr>
          <p:cNvPr id="6" name="圖片 5">
            <a:extLst>
              <a:ext uri="{FF2B5EF4-FFF2-40B4-BE49-F238E27FC236}">
                <a16:creationId xmlns:a16="http://schemas.microsoft.com/office/drawing/2014/main" id="{BABDF9E7-6259-3144-86D2-FA979A448830}"/>
              </a:ext>
            </a:extLst>
          </p:cNvPr>
          <p:cNvPicPr>
            <a:picLocks noChangeAspect="1"/>
          </p:cNvPicPr>
          <p:nvPr/>
        </p:nvPicPr>
        <p:blipFill rotWithShape="1">
          <a:blip r:embed="rId3"/>
          <a:srcRect l="283" r="5081" b="-2"/>
          <a:stretch/>
        </p:blipFill>
        <p:spPr>
          <a:xfrm>
            <a:off x="79042" y="1758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4" name="圖片 3">
            <a:extLst>
              <a:ext uri="{FF2B5EF4-FFF2-40B4-BE49-F238E27FC236}">
                <a16:creationId xmlns:a16="http://schemas.microsoft.com/office/drawing/2014/main" id="{44A71365-7216-E540-BAA2-789B5CC15D93}"/>
              </a:ext>
            </a:extLst>
          </p:cNvPr>
          <p:cNvPicPr>
            <a:picLocks noChangeAspect="1"/>
          </p:cNvPicPr>
          <p:nvPr/>
        </p:nvPicPr>
        <p:blipFill rotWithShape="1">
          <a:blip r:embed="rId4"/>
          <a:srcRect b="8975"/>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7" name="圓角化同側角落矩形 6">
            <a:extLst>
              <a:ext uri="{FF2B5EF4-FFF2-40B4-BE49-F238E27FC236}">
                <a16:creationId xmlns:a16="http://schemas.microsoft.com/office/drawing/2014/main" id="{2462B83B-3C52-234E-8FA8-434132338092}"/>
              </a:ext>
            </a:extLst>
          </p:cNvPr>
          <p:cNvSpPr/>
          <p:nvPr/>
        </p:nvSpPr>
        <p:spPr>
          <a:xfrm>
            <a:off x="542925" y="6501158"/>
            <a:ext cx="1319212" cy="356841"/>
          </a:xfrm>
          <a:prstGeom prst="round2SameRect">
            <a:avLst/>
          </a:prstGeom>
          <a:solidFill>
            <a:schemeClr val="tx1">
              <a:lumMod val="75000"/>
              <a:lumOff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Quizzes</a:t>
            </a:r>
            <a:endParaRPr kumimoji="1" lang="zh-TW" altLang="en-US"/>
          </a:p>
        </p:txBody>
      </p:sp>
      <p:sp>
        <p:nvSpPr>
          <p:cNvPr id="9" name="圓角化同側角落矩形 8">
            <a:extLst>
              <a:ext uri="{FF2B5EF4-FFF2-40B4-BE49-F238E27FC236}">
                <a16:creationId xmlns:a16="http://schemas.microsoft.com/office/drawing/2014/main" id="{E771D1F3-EBE4-DC49-BAC7-47C4732336A5}"/>
              </a:ext>
            </a:extLst>
          </p:cNvPr>
          <p:cNvSpPr/>
          <p:nvPr/>
        </p:nvSpPr>
        <p:spPr>
          <a:xfrm>
            <a:off x="2052638" y="6501157"/>
            <a:ext cx="1319212" cy="356841"/>
          </a:xfrm>
          <a:prstGeom prst="round2SameRect">
            <a:avLst/>
          </a:prstGeom>
          <a:solidFill>
            <a:schemeClr val="tx1">
              <a:lumMod val="75000"/>
              <a:lumOff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Differences</a:t>
            </a:r>
            <a:endParaRPr kumimoji="1" lang="zh-TW" altLang="en-US"/>
          </a:p>
        </p:txBody>
      </p:sp>
      <p:grpSp>
        <p:nvGrpSpPr>
          <p:cNvPr id="10" name="群組 9">
            <a:extLst>
              <a:ext uri="{FF2B5EF4-FFF2-40B4-BE49-F238E27FC236}">
                <a16:creationId xmlns:a16="http://schemas.microsoft.com/office/drawing/2014/main" id="{404052A2-FA0C-2145-95D6-7298FBC9CB0E}"/>
              </a:ext>
            </a:extLst>
          </p:cNvPr>
          <p:cNvGrpSpPr/>
          <p:nvPr/>
        </p:nvGrpSpPr>
        <p:grpSpPr>
          <a:xfrm rot="10800000">
            <a:off x="11600993" y="2589009"/>
            <a:ext cx="181431" cy="1119843"/>
            <a:chOff x="11600993" y="2589009"/>
            <a:chExt cx="181431" cy="1119843"/>
          </a:xfrm>
        </p:grpSpPr>
        <p:sp>
          <p:nvSpPr>
            <p:cNvPr id="12" name="Oval 7">
              <a:extLst>
                <a:ext uri="{FF2B5EF4-FFF2-40B4-BE49-F238E27FC236}">
                  <a16:creationId xmlns:a16="http://schemas.microsoft.com/office/drawing/2014/main" id="{488771BD-F42F-8040-A3A4-EA525AD514E3}"/>
                </a:ext>
              </a:extLst>
            </p:cNvPr>
            <p:cNvSpPr/>
            <p:nvPr/>
          </p:nvSpPr>
          <p:spPr>
            <a:xfrm>
              <a:off x="11600994" y="2589009"/>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8">
              <a:extLst>
                <a:ext uri="{FF2B5EF4-FFF2-40B4-BE49-F238E27FC236}">
                  <a16:creationId xmlns:a16="http://schemas.microsoft.com/office/drawing/2014/main" id="{810E7B7E-39AE-2B4B-AAE9-41E96C14F10E}"/>
                </a:ext>
              </a:extLst>
            </p:cNvPr>
            <p:cNvSpPr/>
            <p:nvPr/>
          </p:nvSpPr>
          <p:spPr>
            <a:xfrm>
              <a:off x="11600995" y="3237138"/>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9">
              <a:extLst>
                <a:ext uri="{FF2B5EF4-FFF2-40B4-BE49-F238E27FC236}">
                  <a16:creationId xmlns:a16="http://schemas.microsoft.com/office/drawing/2014/main" id="{377625AA-9651-994F-A573-3294BCCE34F2}"/>
                </a:ext>
              </a:extLst>
            </p:cNvPr>
            <p:cNvSpPr/>
            <p:nvPr/>
          </p:nvSpPr>
          <p:spPr>
            <a:xfrm>
              <a:off x="11600995" y="3536495"/>
              <a:ext cx="181429" cy="172357"/>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6">
              <a:extLst>
                <a:ext uri="{FF2B5EF4-FFF2-40B4-BE49-F238E27FC236}">
                  <a16:creationId xmlns:a16="http://schemas.microsoft.com/office/drawing/2014/main" id="{9BFAADD5-8624-6D4F-BAD5-C7D97CC08597}"/>
                </a:ext>
              </a:extLst>
            </p:cNvPr>
            <p:cNvSpPr/>
            <p:nvPr/>
          </p:nvSpPr>
          <p:spPr>
            <a:xfrm>
              <a:off x="11600993" y="2917119"/>
              <a:ext cx="181429" cy="172357"/>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7850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500"/>
                                        <p:tgtEl>
                                          <p:spTgt spid="7"/>
                                        </p:tgtEl>
                                      </p:cBhvr>
                                    </p:animEffect>
                                    <p:anim calcmode="lin" valueType="num">
                                      <p:cBhvr>
                                        <p:cTn id="13" dur="1500" fill="hold"/>
                                        <p:tgtEl>
                                          <p:spTgt spid="7"/>
                                        </p:tgtEl>
                                        <p:attrNameLst>
                                          <p:attrName>ppt_x</p:attrName>
                                        </p:attrNameLst>
                                      </p:cBhvr>
                                      <p:tavLst>
                                        <p:tav tm="0">
                                          <p:val>
                                            <p:strVal val="#ppt_x"/>
                                          </p:val>
                                        </p:tav>
                                        <p:tav tm="100000">
                                          <p:val>
                                            <p:strVal val="#ppt_x"/>
                                          </p:val>
                                        </p:tav>
                                      </p:tavLst>
                                    </p:anim>
                                    <p:anim calcmode="lin" valueType="num">
                                      <p:cBhvr>
                                        <p:cTn id="14" dur="1500" fill="hold"/>
                                        <p:tgtEl>
                                          <p:spTgt spid="7"/>
                                        </p:tgtEl>
                                        <p:attrNameLst>
                                          <p:attrName>ppt_y</p:attrName>
                                        </p:attrNameLst>
                                      </p:cBhvr>
                                      <p:tavLst>
                                        <p:tav tm="0">
                                          <p:val>
                                            <p:strVal val="#ppt_y+.1"/>
                                          </p:val>
                                        </p:tav>
                                        <p:tav tm="100000">
                                          <p:val>
                                            <p:strVal val="#ppt_y"/>
                                          </p:val>
                                        </p:tav>
                                      </p:tavLst>
                                    </p:anim>
                                  </p:childTnLst>
                                </p:cTn>
                              </p:par>
                              <p:par>
                                <p:cTn id="15" presetID="26" presetClass="emph" presetSubtype="0" fill="hold" grpId="1" nodeType="withEffect">
                                  <p:stCondLst>
                                    <p:cond delay="6000"/>
                                  </p:stCondLst>
                                  <p:childTnLst>
                                    <p:animEffect transition="out" filter="fade">
                                      <p:cBhvr>
                                        <p:cTn id="16" dur="2000" tmFilter="0, 0; .2, .5; .8, .5; 1, 0"/>
                                        <p:tgtEl>
                                          <p:spTgt spid="9"/>
                                        </p:tgtEl>
                                      </p:cBhvr>
                                    </p:animEffect>
                                    <p:animScale>
                                      <p:cBhvr>
                                        <p:cTn id="1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13D58D9D-4E61-1E43-A154-5E14201A283E}"/>
              </a:ext>
            </a:extLst>
          </p:cNvPr>
          <p:cNvPicPr>
            <a:picLocks noChangeAspect="1"/>
          </p:cNvPicPr>
          <p:nvPr/>
        </p:nvPicPr>
        <p:blipFill rotWithShape="1">
          <a:blip r:embed="rId2">
            <a:alphaModFix amt="50000"/>
          </a:blip>
          <a:srcRect t="13471" b="13948"/>
          <a:stretch/>
        </p:blipFill>
        <p:spPr>
          <a:xfrm>
            <a:off x="20" y="1"/>
            <a:ext cx="12191980" cy="6857999"/>
          </a:xfrm>
          <a:prstGeom prst="rect">
            <a:avLst/>
          </a:prstGeom>
        </p:spPr>
      </p:pic>
      <p:sp>
        <p:nvSpPr>
          <p:cNvPr id="6" name="標題 5">
            <a:extLst>
              <a:ext uri="{FF2B5EF4-FFF2-40B4-BE49-F238E27FC236}">
                <a16:creationId xmlns:a16="http://schemas.microsoft.com/office/drawing/2014/main" id="{02B43757-559D-7B44-A01A-BA61C48FF37A}"/>
              </a:ext>
            </a:extLst>
          </p:cNvPr>
          <p:cNvSpPr>
            <a:spLocks noGrp="1"/>
          </p:cNvSpPr>
          <p:nvPr>
            <p:ph type="title"/>
          </p:nvPr>
        </p:nvSpPr>
        <p:spPr>
          <a:xfrm>
            <a:off x="1524000" y="2828924"/>
            <a:ext cx="9144000" cy="1193955"/>
          </a:xfrm>
        </p:spPr>
        <p:txBody>
          <a:bodyPr vert="horz" lIns="91440" tIns="45720" rIns="91440" bIns="45720" rtlCol="0" anchor="b">
            <a:normAutofit/>
          </a:bodyPr>
          <a:lstStyle/>
          <a:p>
            <a:pPr algn="ctr"/>
            <a:r>
              <a:rPr lang="en-US" altLang="zh-CN" sz="6000">
                <a:solidFill>
                  <a:srgbClr val="FFFFFF"/>
                </a:solidFill>
              </a:rPr>
              <a:t>Where are the differences?</a:t>
            </a:r>
          </a:p>
        </p:txBody>
      </p:sp>
      <p:grpSp>
        <p:nvGrpSpPr>
          <p:cNvPr id="13" name="群組 12">
            <a:extLst>
              <a:ext uri="{FF2B5EF4-FFF2-40B4-BE49-F238E27FC236}">
                <a16:creationId xmlns:a16="http://schemas.microsoft.com/office/drawing/2014/main" id="{ED766DA8-2E39-3446-94A2-3FC038E25115}"/>
              </a:ext>
            </a:extLst>
          </p:cNvPr>
          <p:cNvGrpSpPr/>
          <p:nvPr/>
        </p:nvGrpSpPr>
        <p:grpSpPr>
          <a:xfrm>
            <a:off x="141436" y="7406261"/>
            <a:ext cx="11909130" cy="4559025"/>
            <a:chOff x="141436" y="7406261"/>
            <a:chExt cx="11909130" cy="4559025"/>
          </a:xfrm>
        </p:grpSpPr>
        <p:pic>
          <p:nvPicPr>
            <p:cNvPr id="8" name="圖片 7">
              <a:extLst>
                <a:ext uri="{FF2B5EF4-FFF2-40B4-BE49-F238E27FC236}">
                  <a16:creationId xmlns:a16="http://schemas.microsoft.com/office/drawing/2014/main" id="{D270CB7E-30E7-8748-8364-E311AEA2DF45}"/>
                </a:ext>
              </a:extLst>
            </p:cNvPr>
            <p:cNvPicPr>
              <a:picLocks noChangeAspect="1"/>
            </p:cNvPicPr>
            <p:nvPr/>
          </p:nvPicPr>
          <p:blipFill>
            <a:blip r:embed="rId2"/>
            <a:stretch>
              <a:fillRect/>
            </a:stretch>
          </p:blipFill>
          <p:spPr>
            <a:xfrm>
              <a:off x="141436" y="7408558"/>
              <a:ext cx="5879649" cy="4556728"/>
            </a:xfrm>
            <a:prstGeom prst="rect">
              <a:avLst/>
            </a:prstGeom>
          </p:spPr>
        </p:pic>
        <p:pic>
          <p:nvPicPr>
            <p:cNvPr id="11" name="圖片 10">
              <a:extLst>
                <a:ext uri="{FF2B5EF4-FFF2-40B4-BE49-F238E27FC236}">
                  <a16:creationId xmlns:a16="http://schemas.microsoft.com/office/drawing/2014/main" id="{977A4328-CCE8-DE4E-BFA1-8FDF52ADA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17" y="7406261"/>
              <a:ext cx="5879649" cy="4559025"/>
            </a:xfrm>
            <a:prstGeom prst="rect">
              <a:avLst/>
            </a:prstGeom>
          </p:spPr>
        </p:pic>
      </p:grpSp>
      <p:grpSp>
        <p:nvGrpSpPr>
          <p:cNvPr id="14" name="群組 13">
            <a:extLst>
              <a:ext uri="{FF2B5EF4-FFF2-40B4-BE49-F238E27FC236}">
                <a16:creationId xmlns:a16="http://schemas.microsoft.com/office/drawing/2014/main" id="{A3DAED9C-3008-B44B-965A-833BD17D9E17}"/>
              </a:ext>
            </a:extLst>
          </p:cNvPr>
          <p:cNvGrpSpPr/>
          <p:nvPr/>
        </p:nvGrpSpPr>
        <p:grpSpPr>
          <a:xfrm rot="10800000">
            <a:off x="11600993" y="2589009"/>
            <a:ext cx="181431" cy="1119843"/>
            <a:chOff x="11600993" y="2589009"/>
            <a:chExt cx="181431" cy="1119843"/>
          </a:xfrm>
        </p:grpSpPr>
        <p:sp>
          <p:nvSpPr>
            <p:cNvPr id="15" name="Oval 7">
              <a:extLst>
                <a:ext uri="{FF2B5EF4-FFF2-40B4-BE49-F238E27FC236}">
                  <a16:creationId xmlns:a16="http://schemas.microsoft.com/office/drawing/2014/main" id="{447F5A32-3D19-FC4B-A39B-E6C218A88AEF}"/>
                </a:ext>
              </a:extLst>
            </p:cNvPr>
            <p:cNvSpPr/>
            <p:nvPr/>
          </p:nvSpPr>
          <p:spPr>
            <a:xfrm>
              <a:off x="11600994" y="2589009"/>
              <a:ext cx="181429" cy="172357"/>
            </a:xfrm>
            <a:prstGeom prst="ellipse">
              <a:avLst/>
            </a:prstGeom>
            <a:solidFill>
              <a:schemeClr val="tx2">
                <a:lumMod val="2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8">
              <a:extLst>
                <a:ext uri="{FF2B5EF4-FFF2-40B4-BE49-F238E27FC236}">
                  <a16:creationId xmlns:a16="http://schemas.microsoft.com/office/drawing/2014/main" id="{8E8A9073-2F73-FE4E-AFB6-B3026B7B931A}"/>
                </a:ext>
              </a:extLst>
            </p:cNvPr>
            <p:cNvSpPr/>
            <p:nvPr/>
          </p:nvSpPr>
          <p:spPr>
            <a:xfrm>
              <a:off x="11600995" y="3237138"/>
              <a:ext cx="181429" cy="172357"/>
            </a:xfrm>
            <a:prstGeom prst="ellipse">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9">
              <a:extLst>
                <a:ext uri="{FF2B5EF4-FFF2-40B4-BE49-F238E27FC236}">
                  <a16:creationId xmlns:a16="http://schemas.microsoft.com/office/drawing/2014/main" id="{59196712-D4D6-F74F-8834-577719B31991}"/>
                </a:ext>
              </a:extLst>
            </p:cNvPr>
            <p:cNvSpPr/>
            <p:nvPr/>
          </p:nvSpPr>
          <p:spPr>
            <a:xfrm>
              <a:off x="11600995" y="3536495"/>
              <a:ext cx="181429" cy="172357"/>
            </a:xfrm>
            <a:prstGeom prst="ellipse">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6">
              <a:extLst>
                <a:ext uri="{FF2B5EF4-FFF2-40B4-BE49-F238E27FC236}">
                  <a16:creationId xmlns:a16="http://schemas.microsoft.com/office/drawing/2014/main" id="{66D29F83-A387-B340-9956-74CF848DB4A5}"/>
                </a:ext>
              </a:extLst>
            </p:cNvPr>
            <p:cNvSpPr/>
            <p:nvPr/>
          </p:nvSpPr>
          <p:spPr>
            <a:xfrm>
              <a:off x="11600993" y="2917119"/>
              <a:ext cx="181429" cy="172357"/>
            </a:xfrm>
            <a:prstGeom prst="ellipse">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文字方塊 18">
            <a:extLst>
              <a:ext uri="{FF2B5EF4-FFF2-40B4-BE49-F238E27FC236}">
                <a16:creationId xmlns:a16="http://schemas.microsoft.com/office/drawing/2014/main" id="{AAE330BC-AA90-9A41-8643-C33D7B53C9BD}"/>
              </a:ext>
            </a:extLst>
          </p:cNvPr>
          <p:cNvSpPr txBox="1"/>
          <p:nvPr/>
        </p:nvSpPr>
        <p:spPr>
          <a:xfrm>
            <a:off x="10159554" y="301403"/>
            <a:ext cx="2191049" cy="923330"/>
          </a:xfrm>
          <a:prstGeom prst="rect">
            <a:avLst/>
          </a:prstGeom>
          <a:noFill/>
        </p:spPr>
        <p:txBody>
          <a:bodyPr wrap="none" rtlCol="0">
            <a:spAutoFit/>
          </a:bodyPr>
          <a:lstStyle/>
          <a:p>
            <a:r>
              <a:rPr kumimoji="1" lang="en-US" altLang="zh-TW"/>
              <a:t>Impression, Sunrise</a:t>
            </a:r>
          </a:p>
          <a:p>
            <a:r>
              <a:rPr kumimoji="1" lang="en-US" altLang="zh-TW"/>
              <a:t>Artist: Claude Monet </a:t>
            </a:r>
          </a:p>
          <a:p>
            <a:r>
              <a:rPr kumimoji="1" lang="en-US" altLang="zh-TW"/>
              <a:t>Year: 1872</a:t>
            </a:r>
            <a:endParaRPr kumimoji="1" lang="zh-TW" altLang="en-US"/>
          </a:p>
        </p:txBody>
      </p:sp>
    </p:spTree>
    <p:extLst>
      <p:ext uri="{BB962C8B-B14F-4D97-AF65-F5344CB8AC3E}">
        <p14:creationId xmlns:p14="http://schemas.microsoft.com/office/powerpoint/2010/main" val="22471556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1500"/>
                                  </p:stCondLst>
                                  <p:childTnLst>
                                    <p:animMotion origin="layout" path="M 0 2.96296E-6 L 0 -0.39329 " pathEditMode="relative" rAng="0" ptsTypes="AA">
                                      <p:cBhvr>
                                        <p:cTn id="6" dur="2000" fill="hold"/>
                                        <p:tgtEl>
                                          <p:spTgt spid="6"/>
                                        </p:tgtEl>
                                        <p:attrNameLst>
                                          <p:attrName>ppt_x</p:attrName>
                                          <p:attrName>ppt_y</p:attrName>
                                        </p:attrNameLst>
                                      </p:cBhvr>
                                      <p:rCtr x="0" y="-19676"/>
                                    </p:animMotion>
                                  </p:childTnLst>
                                </p:cTn>
                              </p:par>
                              <p:par>
                                <p:cTn id="7" presetID="19" presetClass="emph" presetSubtype="0" fill="hold" nodeType="withEffect">
                                  <p:stCondLst>
                                    <p:cond delay="2000"/>
                                  </p:stCondLst>
                                  <p:childTnLst>
                                    <p:animClr clrSpc="rgb" dir="cw">
                                      <p:cBhvr override="childStyle">
                                        <p:cTn id="8" dur="2000" fill="hold"/>
                                        <p:tgtEl>
                                          <p:spTgt spid="7"/>
                                        </p:tgtEl>
                                        <p:attrNameLst>
                                          <p:attrName>style.color</p:attrName>
                                        </p:attrNameLst>
                                      </p:cBhvr>
                                      <p:to>
                                        <a:srgbClr val="000000"/>
                                      </p:to>
                                    </p:animClr>
                                    <p:animClr clrSpc="rgb" dir="cw">
                                      <p:cBhvr>
                                        <p:cTn id="9" dur="2000" fill="hold"/>
                                        <p:tgtEl>
                                          <p:spTgt spid="7"/>
                                        </p:tgtEl>
                                        <p:attrNameLst>
                                          <p:attrName>fillcolor</p:attrName>
                                        </p:attrNameLst>
                                      </p:cBhvr>
                                      <p:to>
                                        <a:srgbClr val="000000"/>
                                      </p:to>
                                    </p:animClr>
                                    <p:set>
                                      <p:cBhvr>
                                        <p:cTn id="10" dur="2000" fill="hold"/>
                                        <p:tgtEl>
                                          <p:spTgt spid="7"/>
                                        </p:tgtEl>
                                        <p:attrNameLst>
                                          <p:attrName>fill.type</p:attrName>
                                        </p:attrNameLst>
                                      </p:cBhvr>
                                      <p:to>
                                        <p:strVal val="solid"/>
                                      </p:to>
                                    </p:set>
                                    <p:set>
                                      <p:cBhvr>
                                        <p:cTn id="11" dur="2000" fill="hold"/>
                                        <p:tgtEl>
                                          <p:spTgt spid="7"/>
                                        </p:tgtEl>
                                        <p:attrNameLst>
                                          <p:attrName>fill.on</p:attrName>
                                        </p:attrNameLst>
                                      </p:cBhvr>
                                      <p:to>
                                        <p:strVal val="true"/>
                                      </p:to>
                                    </p:set>
                                  </p:childTnLst>
                                  <p:subTnLst>
                                    <p:set>
                                      <p:cBhvr override="childStyle">
                                        <p:cTn dur="1" fill="hold" display="0" masterRel="sameClick" afterEffect="1">
                                          <p:stCondLst>
                                            <p:cond evt="end" delay="0">
                                              <p:tn val="7"/>
                                            </p:cond>
                                          </p:stCondLst>
                                        </p:cTn>
                                        <p:tgtEl>
                                          <p:spTgt spid="7"/>
                                        </p:tgtEl>
                                        <p:attrNameLst>
                                          <p:attrName>style.visibility</p:attrName>
                                        </p:attrNameLst>
                                      </p:cBhvr>
                                      <p:to>
                                        <p:strVal val="hidden"/>
                                      </p:to>
                                    </p:set>
                                  </p:subTnLst>
                                </p:cTn>
                              </p:par>
                              <p:par>
                                <p:cTn id="12" presetID="64" presetClass="path" presetSubtype="0" accel="50000" decel="50000" fill="hold" nodeType="withEffect">
                                  <p:stCondLst>
                                    <p:cond delay="2000"/>
                                  </p:stCondLst>
                                  <p:childTnLst>
                                    <p:animMotion origin="layout" path="M 0 1.48148E-6 L 0 -0.8257 " pathEditMode="relative" rAng="0" ptsTypes="AA">
                                      <p:cBhvr>
                                        <p:cTn id="13" dur="2000" fill="hold"/>
                                        <p:tgtEl>
                                          <p:spTgt spid="13"/>
                                        </p:tgtEl>
                                        <p:attrNameLst>
                                          <p:attrName>ppt_x</p:attrName>
                                          <p:attrName>ppt_y</p:attrName>
                                        </p:attrNameLst>
                                      </p:cBhvr>
                                      <p:rCtr x="0" y="-41296"/>
                                    </p:animMotion>
                                  </p:childTnLst>
                                </p:cTn>
                              </p:par>
                            </p:childTnLst>
                          </p:cTn>
                        </p:par>
                        <p:par>
                          <p:cTn id="14" fill="hold">
                            <p:stCondLst>
                              <p:cond delay="4000"/>
                            </p:stCondLst>
                            <p:childTnLst>
                              <p:par>
                                <p:cTn id="15" presetID="3" presetClass="entr" presetSubtype="1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F314D42E70FB4F962E325C4CCF27EF" ma:contentTypeVersion="11" ma:contentTypeDescription="Create a new document." ma:contentTypeScope="" ma:versionID="86d0c5eb7680b22b55b1b53511c5c4fd">
  <xsd:schema xmlns:xsd="http://www.w3.org/2001/XMLSchema" xmlns:xs="http://www.w3.org/2001/XMLSchema" xmlns:p="http://schemas.microsoft.com/office/2006/metadata/properties" xmlns:ns2="282a6439-55bf-4e0c-8e7b-3c6254bfab40" xmlns:ns3="2154648b-c288-4c61-a630-f86fa10bab94" targetNamespace="http://schemas.microsoft.com/office/2006/metadata/properties" ma:root="true" ma:fieldsID="7837bdda419d93c8125662830abb78fc" ns2:_="" ns3:_="">
    <xsd:import namespace="282a6439-55bf-4e0c-8e7b-3c6254bfab40"/>
    <xsd:import namespace="2154648b-c288-4c61-a630-f86fa10bab9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2a6439-55bf-4e0c-8e7b-3c6254bfab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54648b-c288-4c61-a630-f86fa10bab9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7F13A6-686D-42AB-ABE6-320DDEBA2E1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8008518-7267-4F23-A12E-FC304280EF9C}">
  <ds:schemaRefs>
    <ds:schemaRef ds:uri="http://schemas.microsoft.com/sharepoint/v3/contenttype/forms"/>
  </ds:schemaRefs>
</ds:datastoreItem>
</file>

<file path=customXml/itemProps3.xml><?xml version="1.0" encoding="utf-8"?>
<ds:datastoreItem xmlns:ds="http://schemas.openxmlformats.org/officeDocument/2006/customXml" ds:itemID="{B2DD1279-3577-4A6A-B47F-B87A2A2DCAD5}"/>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Impressionism</vt:lpstr>
      <vt:lpstr>Where are the differences?</vt:lpstr>
      <vt:lpstr>Where are the differences?</vt:lpstr>
      <vt:lpstr>Where are the differences?</vt:lpstr>
      <vt:lpstr>PowerPoint Presentation</vt:lpstr>
      <vt:lpstr>Post-Impressionism</vt:lpstr>
      <vt:lpstr>Choose a story about the masterpiece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p2856</dc:creator>
  <cp:revision>1</cp:revision>
  <dcterms:created xsi:type="dcterms:W3CDTF">2021-03-19T10:23:52Z</dcterms:created>
  <dcterms:modified xsi:type="dcterms:W3CDTF">2021-03-23T14:02:25Z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0x01010066F314D42E70FB4F962E325C4CCF27EF</vt:lpwstr>
  </property>
</Properties>
</file>